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7" r:id="rId4"/>
  </p:sldMasterIdLst>
  <p:notesMasterIdLst>
    <p:notesMasterId r:id="rId6"/>
  </p:notesMasterIdLst>
  <p:handoutMasterIdLst>
    <p:handoutMasterId r:id="rId7"/>
  </p:handoutMasterIdLst>
  <p:sldIdLst>
    <p:sldId id="405" r:id="rId5"/>
  </p:sldIdLst>
  <p:sldSz cx="9906000" cy="6858000" type="A4"/>
  <p:notesSz cx="6799263" cy="9929813"/>
  <p:custDataLst>
    <p:tags r:id="rId8"/>
  </p:custDataLst>
  <p:defaultTextStyle>
    <a:defPPr>
      <a:defRPr lang="de-DE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DD5"/>
    <a:srgbClr val="CC9900"/>
    <a:srgbClr val="B0B932"/>
    <a:srgbClr val="00569D"/>
    <a:srgbClr val="F7A941"/>
    <a:srgbClr val="C7D64F"/>
    <a:srgbClr val="A3D8E7"/>
    <a:srgbClr val="8B6D4A"/>
    <a:srgbClr val="222221"/>
    <a:srgbClr val="DE6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4" autoAdjust="0"/>
    <p:restoredTop sz="94665" autoAdjust="0"/>
  </p:normalViewPr>
  <p:slideViewPr>
    <p:cSldViewPr>
      <p:cViewPr varScale="1">
        <p:scale>
          <a:sx n="119" d="100"/>
          <a:sy n="119" d="100"/>
        </p:scale>
        <p:origin x="1254" y="1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10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194" y="0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/>
          <a:lstStyle>
            <a:lvl1pPr algn="r">
              <a:defRPr sz="1200"/>
            </a:lvl1pPr>
          </a:lstStyle>
          <a:p>
            <a:fld id="{4BD2F89C-5B9E-47D5-97EA-7E94A03F3BAD}" type="datetimeFigureOut">
              <a:rPr lang="en-US" smtClean="0"/>
              <a:pPr/>
              <a:t>11/13/2020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194" y="9432321"/>
            <a:ext cx="2946550" cy="495952"/>
          </a:xfrm>
          <a:prstGeom prst="rect">
            <a:avLst/>
          </a:prstGeom>
        </p:spPr>
        <p:txBody>
          <a:bodyPr vert="horz" lIns="88249" tIns="44124" rIns="88249" bIns="44124" rtlCol="0" anchor="b"/>
          <a:lstStyle>
            <a:lvl1pPr algn="r">
              <a:defRPr sz="1200"/>
            </a:lvl1pPr>
          </a:lstStyle>
          <a:p>
            <a:fld id="{9EC16AE0-9542-4D5B-AF70-A50F5AFBFBE0}" type="slidenum">
              <a:rPr lang="de-DE" smtClean="0"/>
              <a:pPr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301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/>
          <a:lstStyle>
            <a:lvl1pPr algn="r">
              <a:defRPr sz="1300"/>
            </a:lvl1pPr>
          </a:lstStyle>
          <a:p>
            <a:fld id="{2FB4FF29-EE9A-4D47-9F1A-289A80693C0F}" type="datetimeFigureOut">
              <a:rPr lang="fr-FR" smtClean="0"/>
              <a:pPr/>
              <a:t>13/11/2020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6125"/>
            <a:ext cx="5376863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91" tIns="47796" rIns="95591" bIns="47796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5591" tIns="47796" rIns="95591" bIns="47796" rtlCol="0">
            <a:norm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5591" tIns="47796" rIns="95591" bIns="47796" rtlCol="0" anchor="b"/>
          <a:lstStyle>
            <a:lvl1pPr algn="r">
              <a:defRPr sz="1300"/>
            </a:lvl1pPr>
          </a:lstStyle>
          <a:p>
            <a:fld id="{71E7D22E-2FCF-4181-8686-08BDCDF9406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1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7D22E-2FCF-4181-8686-08BDCDF9406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03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282634" y="2730501"/>
            <a:ext cx="9340734" cy="3866851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5" name="Rectangle 14"/>
          <p:cNvSpPr/>
          <p:nvPr userDrawn="1"/>
        </p:nvSpPr>
        <p:spPr bwMode="gray">
          <a:xfrm>
            <a:off x="0" y="0"/>
            <a:ext cx="9906000" cy="2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5" name="Group 44"/>
          <p:cNvGrpSpPr/>
          <p:nvPr userDrawn="1"/>
        </p:nvGrpSpPr>
        <p:grpSpPr bwMode="gray">
          <a:xfrm>
            <a:off x="614907" y="1160934"/>
            <a:ext cx="1716087" cy="635001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2419350" y="391737"/>
            <a:ext cx="638176" cy="22336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284275" y="450122"/>
            <a:ext cx="6035964" cy="1316810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  <a:ea typeface="Roboto" pitchFamily="2" charset="0"/>
                <a:cs typeface="Roboto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84275" y="1810508"/>
            <a:ext cx="6035964" cy="42620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3284275" y="2280292"/>
            <a:ext cx="6035964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3965171" y="101600"/>
            <a:ext cx="5940829" cy="665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Straight Connector 46"/>
          <p:cNvCxnSpPr/>
          <p:nvPr userDrawn="1"/>
        </p:nvCxnSpPr>
        <p:spPr bwMode="gray">
          <a:xfrm flipH="1">
            <a:off x="4391025" y="1948392"/>
            <a:ext cx="863602" cy="29284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5413607" y="2180030"/>
            <a:ext cx="4044718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413607" y="4032862"/>
            <a:ext cx="4044718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Click to edit subtitle style</a:t>
            </a:r>
            <a:endParaRPr lang="fr-FR" dirty="0"/>
          </a:p>
        </p:txBody>
      </p:sp>
      <p:sp>
        <p:nvSpPr>
          <p:cNvPr id="37" name="Text Placeholder 38"/>
          <p:cNvSpPr>
            <a:spLocks noGrp="1"/>
          </p:cNvSpPr>
          <p:nvPr>
            <p:ph type="body" sz="quarter" idx="10"/>
          </p:nvPr>
        </p:nvSpPr>
        <p:spPr bwMode="gray">
          <a:xfrm>
            <a:off x="5413607" y="4525307"/>
            <a:ext cx="4044718" cy="258425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8" name="Picture Placeholder 37"/>
          <p:cNvSpPr>
            <a:spLocks noGrp="1"/>
          </p:cNvSpPr>
          <p:nvPr userDrawn="1">
            <p:ph type="pic" sz="quarter" idx="11"/>
          </p:nvPr>
        </p:nvSpPr>
        <p:spPr bwMode="gray">
          <a:xfrm>
            <a:off x="282633" y="282635"/>
            <a:ext cx="3682537" cy="6292732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4" name="Rectangle 43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  <p:grpSp>
        <p:nvGrpSpPr>
          <p:cNvPr id="41" name="Group 44"/>
          <p:cNvGrpSpPr/>
          <p:nvPr userDrawn="1"/>
        </p:nvGrpSpPr>
        <p:grpSpPr bwMode="gray">
          <a:xfrm>
            <a:off x="7918778" y="5797551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4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 userDrawn="1"/>
        </p:nvSpPr>
        <p:spPr bwMode="gray">
          <a:xfrm>
            <a:off x="0" y="1330493"/>
            <a:ext cx="9906000" cy="41970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44"/>
          <p:cNvGrpSpPr/>
          <p:nvPr userDrawn="1"/>
        </p:nvGrpSpPr>
        <p:grpSpPr bwMode="gray">
          <a:xfrm>
            <a:off x="636636" y="3167063"/>
            <a:ext cx="1415769" cy="523875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5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8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7" name="Straight Connector 46"/>
          <p:cNvCxnSpPr/>
          <p:nvPr userDrawn="1"/>
        </p:nvCxnSpPr>
        <p:spPr bwMode="gray">
          <a:xfrm flipH="1">
            <a:off x="1914525" y="1781175"/>
            <a:ext cx="923926" cy="32956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857501" y="2282210"/>
            <a:ext cx="6591300" cy="1786593"/>
          </a:xfrm>
        </p:spPr>
        <p:txBody>
          <a:bodyPr lIns="0" tIns="0" rIns="0" bIns="0">
            <a:noAutofit/>
          </a:bodyPr>
          <a:lstStyle>
            <a:lvl1pPr algn="l">
              <a:lnSpc>
                <a:spcPct val="85000"/>
              </a:lnSpc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857501" y="4135042"/>
            <a:ext cx="6591300" cy="42620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-1" y="0"/>
            <a:ext cx="9906001" cy="6858001"/>
            <a:chOff x="-1" y="-1"/>
            <a:chExt cx="9906001" cy="6858001"/>
          </a:xfrm>
        </p:grpSpPr>
        <p:sp>
          <p:nvSpPr>
            <p:cNvPr id="45" name="Rectangle 44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8" name="Rectangle 47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8908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7816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6724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5631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94539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73447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52355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31263" algn="l" defTabSz="957816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6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&amp;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815542" y="1803863"/>
            <a:ext cx="5595157" cy="43223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gray">
          <a:xfrm>
            <a:off x="415635" y="1803863"/>
            <a:ext cx="3075709" cy="432230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9494589"/>
              </p:ext>
            </p:ext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 userDrawn="1"/>
        </p:nvSpPr>
        <p:spPr bwMode="gray">
          <a:xfrm>
            <a:off x="2001872" y="2355662"/>
            <a:ext cx="590225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2"/>
                </a:solidFill>
              </a:rPr>
              <a:t>Merci pour</a:t>
            </a:r>
            <a:r>
              <a:rPr lang="fr-FR" sz="4000" baseline="0" dirty="0">
                <a:solidFill>
                  <a:schemeClr val="accent2"/>
                </a:solidFill>
              </a:rPr>
              <a:t> votre attention</a:t>
            </a:r>
            <a:endParaRPr lang="fr-FR" sz="4000" dirty="0">
              <a:solidFill>
                <a:schemeClr val="accent2"/>
              </a:solidFill>
            </a:endParaRPr>
          </a:p>
        </p:txBody>
      </p:sp>
      <p:sp>
        <p:nvSpPr>
          <p:cNvPr id="34" name="Picture Placeholder 36"/>
          <p:cNvSpPr>
            <a:spLocks noGrp="1"/>
          </p:cNvSpPr>
          <p:nvPr>
            <p:ph type="pic" sz="quarter" idx="11"/>
          </p:nvPr>
        </p:nvSpPr>
        <p:spPr bwMode="gray">
          <a:xfrm>
            <a:off x="0" y="0"/>
            <a:ext cx="9906000" cy="5203766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6" name="Group 85"/>
          <p:cNvGrpSpPr/>
          <p:nvPr userDrawn="1"/>
        </p:nvGrpSpPr>
        <p:grpSpPr>
          <a:xfrm>
            <a:off x="7918778" y="5797551"/>
            <a:ext cx="1415769" cy="379966"/>
            <a:chOff x="7918778" y="5797551"/>
            <a:chExt cx="1415769" cy="379966"/>
          </a:xfrm>
          <a:solidFill>
            <a:schemeClr val="tx1"/>
          </a:solidFill>
        </p:grpSpPr>
        <p:sp>
          <p:nvSpPr>
            <p:cNvPr id="36" name="Freeform 8"/>
            <p:cNvSpPr>
              <a:spLocks/>
            </p:cNvSpPr>
            <p:nvPr userDrawn="1"/>
          </p:nvSpPr>
          <p:spPr bwMode="gray">
            <a:xfrm>
              <a:off x="7918778" y="5797551"/>
              <a:ext cx="345837" cy="379966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gray">
            <a:xfrm>
              <a:off x="8269165" y="5797551"/>
              <a:ext cx="330479" cy="379966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0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11"/>
            <p:cNvSpPr>
              <a:spLocks/>
            </p:cNvSpPr>
            <p:nvPr userDrawn="1"/>
          </p:nvSpPr>
          <p:spPr bwMode="gray">
            <a:xfrm>
              <a:off x="8604764" y="5804377"/>
              <a:ext cx="329910" cy="366883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12"/>
            <p:cNvSpPr>
              <a:spLocks noEditPoints="1"/>
            </p:cNvSpPr>
            <p:nvPr userDrawn="1"/>
          </p:nvSpPr>
          <p:spPr bwMode="gray">
            <a:xfrm>
              <a:off x="8965958" y="5797551"/>
              <a:ext cx="368589" cy="379966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5" name="Freeform 13"/>
          <p:cNvSpPr>
            <a:spLocks/>
          </p:cNvSpPr>
          <p:nvPr userDrawn="1"/>
        </p:nvSpPr>
        <p:spPr bwMode="gray">
          <a:xfrm>
            <a:off x="7938687" y="6208801"/>
            <a:ext cx="28441" cy="110918"/>
          </a:xfrm>
          <a:custGeom>
            <a:avLst/>
            <a:gdLst/>
            <a:ahLst/>
            <a:cxnLst>
              <a:cxn ang="0">
                <a:pos x="0" y="195"/>
              </a:cxn>
              <a:cxn ang="0">
                <a:pos x="28" y="0"/>
              </a:cxn>
              <a:cxn ang="0">
                <a:pos x="50" y="0"/>
              </a:cxn>
              <a:cxn ang="0">
                <a:pos x="24" y="195"/>
              </a:cxn>
              <a:cxn ang="0">
                <a:pos x="0" y="195"/>
              </a:cxn>
            </a:cxnLst>
            <a:rect l="0" t="0" r="r" b="b"/>
            <a:pathLst>
              <a:path w="50" h="195">
                <a:moveTo>
                  <a:pt x="0" y="195"/>
                </a:moveTo>
                <a:lnTo>
                  <a:pt x="28" y="0"/>
                </a:lnTo>
                <a:lnTo>
                  <a:pt x="50" y="0"/>
                </a:lnTo>
                <a:lnTo>
                  <a:pt x="24" y="195"/>
                </a:lnTo>
                <a:lnTo>
                  <a:pt x="0" y="195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" name="Freeform 14"/>
          <p:cNvSpPr>
            <a:spLocks noEditPoints="1"/>
          </p:cNvSpPr>
          <p:nvPr userDrawn="1"/>
        </p:nvSpPr>
        <p:spPr bwMode="gray">
          <a:xfrm>
            <a:off x="7972247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5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4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8" y="77"/>
                  <a:pt x="28" y="87"/>
                  <a:pt x="45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4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7" name="Freeform 15"/>
          <p:cNvSpPr>
            <a:spLocks/>
          </p:cNvSpPr>
          <p:nvPr userDrawn="1"/>
        </p:nvSpPr>
        <p:spPr bwMode="gray">
          <a:xfrm>
            <a:off x="8082027" y="6208801"/>
            <a:ext cx="42092" cy="110918"/>
          </a:xfrm>
          <a:custGeom>
            <a:avLst/>
            <a:gdLst/>
            <a:ahLst/>
            <a:cxnLst>
              <a:cxn ang="0">
                <a:pos x="28" y="54"/>
              </a:cxn>
              <a:cxn ang="0">
                <a:pos x="16" y="139"/>
              </a:cxn>
              <a:cxn ang="0">
                <a:pos x="0" y="139"/>
              </a:cxn>
              <a:cxn ang="0">
                <a:pos x="12" y="54"/>
              </a:cxn>
              <a:cxn ang="0">
                <a:pos x="0" y="54"/>
              </a:cxn>
              <a:cxn ang="0">
                <a:pos x="2" y="44"/>
              </a:cxn>
              <a:cxn ang="0">
                <a:pos x="13" y="44"/>
              </a:cxn>
              <a:cxn ang="0">
                <a:pos x="15" y="30"/>
              </a:cxn>
              <a:cxn ang="0">
                <a:pos x="53" y="0"/>
              </a:cxn>
              <a:cxn ang="0">
                <a:pos x="52" y="10"/>
              </a:cxn>
              <a:cxn ang="0">
                <a:pos x="32" y="29"/>
              </a:cxn>
              <a:cxn ang="0">
                <a:pos x="29" y="44"/>
              </a:cxn>
              <a:cxn ang="0">
                <a:pos x="47" y="44"/>
              </a:cxn>
              <a:cxn ang="0">
                <a:pos x="45" y="54"/>
              </a:cxn>
              <a:cxn ang="0">
                <a:pos x="28" y="54"/>
              </a:cxn>
            </a:cxnLst>
            <a:rect l="0" t="0" r="r" b="b"/>
            <a:pathLst>
              <a:path w="53" h="139">
                <a:moveTo>
                  <a:pt x="28" y="54"/>
                </a:moveTo>
                <a:cubicBezTo>
                  <a:pt x="16" y="139"/>
                  <a:pt x="16" y="139"/>
                  <a:pt x="16" y="139"/>
                </a:cubicBezTo>
                <a:cubicBezTo>
                  <a:pt x="0" y="139"/>
                  <a:pt x="0" y="139"/>
                  <a:pt x="0" y="139"/>
                </a:cubicBezTo>
                <a:cubicBezTo>
                  <a:pt x="12" y="54"/>
                  <a:pt x="12" y="54"/>
                  <a:pt x="12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2" y="44"/>
                  <a:pt x="2" y="44"/>
                  <a:pt x="2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5" y="30"/>
                  <a:pt x="15" y="30"/>
                  <a:pt x="15" y="30"/>
                </a:cubicBezTo>
                <a:cubicBezTo>
                  <a:pt x="18" y="12"/>
                  <a:pt x="31" y="0"/>
                  <a:pt x="53" y="0"/>
                </a:cubicBezTo>
                <a:cubicBezTo>
                  <a:pt x="52" y="10"/>
                  <a:pt x="52" y="10"/>
                  <a:pt x="52" y="10"/>
                </a:cubicBezTo>
                <a:cubicBezTo>
                  <a:pt x="42" y="11"/>
                  <a:pt x="34" y="15"/>
                  <a:pt x="32" y="29"/>
                </a:cubicBezTo>
                <a:cubicBezTo>
                  <a:pt x="29" y="44"/>
                  <a:pt x="29" y="44"/>
                  <a:pt x="29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5" y="54"/>
                  <a:pt x="45" y="54"/>
                  <a:pt x="45" y="54"/>
                </a:cubicBezTo>
                <a:lnTo>
                  <a:pt x="28" y="54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8" name="Freeform 16"/>
          <p:cNvSpPr>
            <a:spLocks/>
          </p:cNvSpPr>
          <p:nvPr userDrawn="1"/>
        </p:nvSpPr>
        <p:spPr bwMode="gray">
          <a:xfrm>
            <a:off x="8124119" y="6244067"/>
            <a:ext cx="65982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Freeform 17"/>
          <p:cNvSpPr>
            <a:spLocks/>
          </p:cNvSpPr>
          <p:nvPr userDrawn="1"/>
        </p:nvSpPr>
        <p:spPr bwMode="gray">
          <a:xfrm>
            <a:off x="8204890" y="6222453"/>
            <a:ext cx="38110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9"/>
              </a:cxn>
              <a:cxn ang="0">
                <a:pos x="30" y="112"/>
              </a:cxn>
              <a:cxn ang="0">
                <a:pos x="35" y="111"/>
              </a:cxn>
              <a:cxn ang="0">
                <a:pos x="34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9"/>
                  <a:pt x="19" y="99"/>
                  <a:pt x="19" y="99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2" y="122"/>
                  <a:pt x="29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0" name="Freeform 18"/>
          <p:cNvSpPr>
            <a:spLocks/>
          </p:cNvSpPr>
          <p:nvPr userDrawn="1"/>
        </p:nvSpPr>
        <p:spPr bwMode="gray">
          <a:xfrm>
            <a:off x="8249257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3" y="86"/>
                  <a:pt x="36" y="86"/>
                </a:cubicBezTo>
                <a:cubicBezTo>
                  <a:pt x="44" y="86"/>
                  <a:pt x="50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" name="Freeform 19"/>
          <p:cNvSpPr>
            <a:spLocks/>
          </p:cNvSpPr>
          <p:nvPr userDrawn="1"/>
        </p:nvSpPr>
        <p:spPr bwMode="gray">
          <a:xfrm>
            <a:off x="8325478" y="6242361"/>
            <a:ext cx="45505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7" y="0"/>
              </a:cxn>
              <a:cxn ang="0">
                <a:pos x="51" y="12"/>
              </a:cxn>
            </a:cxnLst>
            <a:rect l="0" t="0" r="r" b="b"/>
            <a:pathLst>
              <a:path w="57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7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" name="Freeform 20"/>
          <p:cNvSpPr>
            <a:spLocks noEditPoints="1"/>
          </p:cNvSpPr>
          <p:nvPr userDrawn="1"/>
        </p:nvSpPr>
        <p:spPr bwMode="gray">
          <a:xfrm>
            <a:off x="8397148" y="6242361"/>
            <a:ext cx="70532" cy="79065"/>
          </a:xfrm>
          <a:custGeom>
            <a:avLst/>
            <a:gdLst/>
            <a:ahLst/>
            <a:cxnLst>
              <a:cxn ang="0">
                <a:pos x="20" y="55"/>
              </a:cxn>
              <a:cxn ang="0">
                <a:pos x="46" y="87"/>
              </a:cxn>
              <a:cxn ang="0">
                <a:pos x="71" y="82"/>
              </a:cxn>
              <a:cxn ang="0">
                <a:pos x="74" y="92"/>
              </a:cxn>
              <a:cxn ang="0">
                <a:pos x="43" y="99"/>
              </a:cxn>
              <a:cxn ang="0">
                <a:pos x="5" y="49"/>
              </a:cxn>
              <a:cxn ang="0">
                <a:pos x="52" y="0"/>
              </a:cxn>
              <a:cxn ang="0">
                <a:pos x="83" y="47"/>
              </a:cxn>
              <a:cxn ang="0">
                <a:pos x="20" y="55"/>
              </a:cxn>
              <a:cxn ang="0">
                <a:pos x="50" y="10"/>
              </a:cxn>
              <a:cxn ang="0">
                <a:pos x="20" y="47"/>
              </a:cxn>
              <a:cxn ang="0">
                <a:pos x="69" y="40"/>
              </a:cxn>
              <a:cxn ang="0">
                <a:pos x="50" y="10"/>
              </a:cxn>
            </a:cxnLst>
            <a:rect l="0" t="0" r="r" b="b"/>
            <a:pathLst>
              <a:path w="88" h="99">
                <a:moveTo>
                  <a:pt x="20" y="55"/>
                </a:moveTo>
                <a:cubicBezTo>
                  <a:pt x="19" y="77"/>
                  <a:pt x="27" y="87"/>
                  <a:pt x="46" y="87"/>
                </a:cubicBezTo>
                <a:cubicBezTo>
                  <a:pt x="57" y="87"/>
                  <a:pt x="65" y="85"/>
                  <a:pt x="71" y="82"/>
                </a:cubicBezTo>
                <a:cubicBezTo>
                  <a:pt x="74" y="92"/>
                  <a:pt x="74" y="92"/>
                  <a:pt x="74" y="92"/>
                </a:cubicBezTo>
                <a:cubicBezTo>
                  <a:pt x="67" y="96"/>
                  <a:pt x="56" y="99"/>
                  <a:pt x="43" y="99"/>
                </a:cubicBezTo>
                <a:cubicBezTo>
                  <a:pt x="16" y="99"/>
                  <a:pt x="0" y="83"/>
                  <a:pt x="5" y="49"/>
                </a:cubicBezTo>
                <a:cubicBezTo>
                  <a:pt x="10" y="17"/>
                  <a:pt x="29" y="0"/>
                  <a:pt x="52" y="0"/>
                </a:cubicBezTo>
                <a:cubicBezTo>
                  <a:pt x="76" y="0"/>
                  <a:pt x="88" y="15"/>
                  <a:pt x="83" y="47"/>
                </a:cubicBezTo>
                <a:lnTo>
                  <a:pt x="20" y="55"/>
                </a:lnTo>
                <a:close/>
                <a:moveTo>
                  <a:pt x="50" y="10"/>
                </a:moveTo>
                <a:cubicBezTo>
                  <a:pt x="36" y="10"/>
                  <a:pt x="23" y="21"/>
                  <a:pt x="20" y="47"/>
                </a:cubicBezTo>
                <a:cubicBezTo>
                  <a:pt x="69" y="40"/>
                  <a:pt x="69" y="40"/>
                  <a:pt x="69" y="40"/>
                </a:cubicBezTo>
                <a:cubicBezTo>
                  <a:pt x="72" y="19"/>
                  <a:pt x="64" y="10"/>
                  <a:pt x="50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3" name="Freeform 21"/>
          <p:cNvSpPr>
            <a:spLocks/>
          </p:cNvSpPr>
          <p:nvPr userDrawn="1"/>
        </p:nvSpPr>
        <p:spPr bwMode="gray">
          <a:xfrm>
            <a:off x="8476781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5" y="29"/>
              </a:cxn>
              <a:cxn ang="0">
                <a:pos x="47" y="10"/>
              </a:cxn>
              <a:cxn ang="0">
                <a:pos x="28" y="13"/>
              </a:cxn>
              <a:cxn ang="0">
                <a:pos x="16" y="97"/>
              </a:cxn>
              <a:cxn ang="0">
                <a:pos x="0" y="97"/>
              </a:cxn>
              <a:cxn ang="0">
                <a:pos x="12" y="7"/>
              </a:cxn>
              <a:cxn ang="0">
                <a:pos x="50" y="0"/>
              </a:cxn>
              <a:cxn ang="0">
                <a:pos x="82" y="28"/>
              </a:cxn>
              <a:cxn ang="0">
                <a:pos x="72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5" y="29"/>
                  <a:pt x="65" y="29"/>
                  <a:pt x="65" y="29"/>
                </a:cubicBezTo>
                <a:cubicBezTo>
                  <a:pt x="67" y="20"/>
                  <a:pt x="64" y="10"/>
                  <a:pt x="47" y="10"/>
                </a:cubicBezTo>
                <a:cubicBezTo>
                  <a:pt x="38" y="10"/>
                  <a:pt x="33" y="11"/>
                  <a:pt x="28" y="13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2" y="7"/>
                  <a:pt x="12" y="7"/>
                  <a:pt x="12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2" y="97"/>
                  <a:pt x="72" y="97"/>
                  <a:pt x="72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4" name="Freeform 22"/>
          <p:cNvSpPr>
            <a:spLocks/>
          </p:cNvSpPr>
          <p:nvPr userDrawn="1"/>
        </p:nvSpPr>
        <p:spPr bwMode="gray">
          <a:xfrm>
            <a:off x="8579736" y="6242361"/>
            <a:ext cx="56881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5" y="49"/>
              </a:cxn>
              <a:cxn ang="0">
                <a:pos x="50" y="0"/>
              </a:cxn>
              <a:cxn ang="0">
                <a:pos x="71" y="7"/>
              </a:cxn>
              <a:cxn ang="0">
                <a:pos x="66" y="15"/>
              </a:cxn>
              <a:cxn ang="0">
                <a:pos x="52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9" y="92"/>
              </a:cxn>
              <a:cxn ang="0">
                <a:pos x="36" y="99"/>
              </a:cxn>
            </a:cxnLst>
            <a:rect l="0" t="0" r="r" b="b"/>
            <a:pathLst>
              <a:path w="71" h="99">
                <a:moveTo>
                  <a:pt x="36" y="99"/>
                </a:moveTo>
                <a:cubicBezTo>
                  <a:pt x="14" y="99"/>
                  <a:pt x="0" y="80"/>
                  <a:pt x="5" y="49"/>
                </a:cubicBezTo>
                <a:cubicBezTo>
                  <a:pt x="9" y="18"/>
                  <a:pt x="28" y="0"/>
                  <a:pt x="50" y="0"/>
                </a:cubicBezTo>
                <a:cubicBezTo>
                  <a:pt x="62" y="0"/>
                  <a:pt x="68" y="4"/>
                  <a:pt x="71" y="7"/>
                </a:cubicBezTo>
                <a:cubicBezTo>
                  <a:pt x="66" y="15"/>
                  <a:pt x="66" y="15"/>
                  <a:pt x="66" y="15"/>
                </a:cubicBezTo>
                <a:cubicBezTo>
                  <a:pt x="63" y="13"/>
                  <a:pt x="59" y="11"/>
                  <a:pt x="52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8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9" y="92"/>
                  <a:pt x="59" y="92"/>
                  <a:pt x="59" y="92"/>
                </a:cubicBezTo>
                <a:cubicBezTo>
                  <a:pt x="55" y="96"/>
                  <a:pt x="47" y="99"/>
                  <a:pt x="36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5" name="Freeform 23"/>
          <p:cNvSpPr>
            <a:spLocks noEditPoints="1"/>
          </p:cNvSpPr>
          <p:nvPr userDrawn="1"/>
        </p:nvSpPr>
        <p:spPr bwMode="gray">
          <a:xfrm>
            <a:off x="8638323" y="6242361"/>
            <a:ext cx="68826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9" y="10"/>
              </a:cxn>
              <a:cxn ang="0">
                <a:pos x="20" y="49"/>
              </a:cxn>
              <a:cxn ang="0">
                <a:pos x="37" y="88"/>
              </a:cxn>
              <a:cxn ang="0">
                <a:pos x="65" y="49"/>
              </a:cxn>
              <a:cxn ang="0">
                <a:pos x="49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9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7" y="88"/>
                </a:cubicBezTo>
                <a:cubicBezTo>
                  <a:pt x="57" y="88"/>
                  <a:pt x="63" y="68"/>
                  <a:pt x="65" y="49"/>
                </a:cubicBezTo>
                <a:cubicBezTo>
                  <a:pt x="68" y="30"/>
                  <a:pt x="67" y="10"/>
                  <a:pt x="49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Freeform 24"/>
          <p:cNvSpPr>
            <a:spLocks/>
          </p:cNvSpPr>
          <p:nvPr userDrawn="1"/>
        </p:nvSpPr>
        <p:spPr bwMode="gray">
          <a:xfrm>
            <a:off x="8715681" y="6242361"/>
            <a:ext cx="67689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1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9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3"/>
                  <a:pt x="35" y="0"/>
                  <a:pt x="51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7" name="Freeform 25"/>
          <p:cNvSpPr>
            <a:spLocks/>
          </p:cNvSpPr>
          <p:nvPr userDrawn="1"/>
        </p:nvSpPr>
        <p:spPr bwMode="gray">
          <a:xfrm>
            <a:off x="8791333" y="6242361"/>
            <a:ext cx="53468" cy="78496"/>
          </a:xfrm>
          <a:custGeom>
            <a:avLst/>
            <a:gdLst/>
            <a:ahLst/>
            <a:cxnLst>
              <a:cxn ang="0">
                <a:pos x="24" y="98"/>
              </a:cxn>
              <a:cxn ang="0">
                <a:pos x="0" y="92"/>
              </a:cxn>
              <a:cxn ang="0">
                <a:pos x="5" y="82"/>
              </a:cxn>
              <a:cxn ang="0">
                <a:pos x="24" y="87"/>
              </a:cxn>
              <a:cxn ang="0">
                <a:pos x="45" y="71"/>
              </a:cxn>
              <a:cxn ang="0">
                <a:pos x="31" y="53"/>
              </a:cxn>
              <a:cxn ang="0">
                <a:pos x="11" y="26"/>
              </a:cxn>
              <a:cxn ang="0">
                <a:pos x="45" y="0"/>
              </a:cxn>
              <a:cxn ang="0">
                <a:pos x="67" y="7"/>
              </a:cxn>
              <a:cxn ang="0">
                <a:pos x="62" y="16"/>
              </a:cxn>
              <a:cxn ang="0">
                <a:pos x="46" y="10"/>
              </a:cxn>
              <a:cxn ang="0">
                <a:pos x="27" y="25"/>
              </a:cxn>
              <a:cxn ang="0">
                <a:pos x="41" y="43"/>
              </a:cxn>
              <a:cxn ang="0">
                <a:pos x="62" y="70"/>
              </a:cxn>
              <a:cxn ang="0">
                <a:pos x="24" y="98"/>
              </a:cxn>
            </a:cxnLst>
            <a:rect l="0" t="0" r="r" b="b"/>
            <a:pathLst>
              <a:path w="67" h="98">
                <a:moveTo>
                  <a:pt x="24" y="98"/>
                </a:moveTo>
                <a:cubicBezTo>
                  <a:pt x="13" y="98"/>
                  <a:pt x="4" y="96"/>
                  <a:pt x="0" y="92"/>
                </a:cubicBezTo>
                <a:cubicBezTo>
                  <a:pt x="5" y="82"/>
                  <a:pt x="5" y="82"/>
                  <a:pt x="5" y="82"/>
                </a:cubicBezTo>
                <a:cubicBezTo>
                  <a:pt x="9" y="84"/>
                  <a:pt x="15" y="87"/>
                  <a:pt x="24" y="87"/>
                </a:cubicBezTo>
                <a:cubicBezTo>
                  <a:pt x="35" y="87"/>
                  <a:pt x="44" y="80"/>
                  <a:pt x="45" y="71"/>
                </a:cubicBezTo>
                <a:cubicBezTo>
                  <a:pt x="46" y="61"/>
                  <a:pt x="41" y="56"/>
                  <a:pt x="31" y="53"/>
                </a:cubicBezTo>
                <a:cubicBezTo>
                  <a:pt x="13" y="46"/>
                  <a:pt x="10" y="36"/>
                  <a:pt x="11" y="26"/>
                </a:cubicBezTo>
                <a:cubicBezTo>
                  <a:pt x="13" y="12"/>
                  <a:pt x="27" y="0"/>
                  <a:pt x="45" y="0"/>
                </a:cubicBezTo>
                <a:cubicBezTo>
                  <a:pt x="55" y="0"/>
                  <a:pt x="63" y="3"/>
                  <a:pt x="67" y="7"/>
                </a:cubicBezTo>
                <a:cubicBezTo>
                  <a:pt x="62" y="16"/>
                  <a:pt x="62" y="16"/>
                  <a:pt x="62" y="16"/>
                </a:cubicBezTo>
                <a:cubicBezTo>
                  <a:pt x="59" y="14"/>
                  <a:pt x="53" y="10"/>
                  <a:pt x="46" y="10"/>
                </a:cubicBezTo>
                <a:cubicBezTo>
                  <a:pt x="35" y="10"/>
                  <a:pt x="28" y="17"/>
                  <a:pt x="27" y="25"/>
                </a:cubicBezTo>
                <a:cubicBezTo>
                  <a:pt x="26" y="35"/>
                  <a:pt x="32" y="39"/>
                  <a:pt x="41" y="43"/>
                </a:cubicBezTo>
                <a:cubicBezTo>
                  <a:pt x="60" y="50"/>
                  <a:pt x="63" y="59"/>
                  <a:pt x="62" y="70"/>
                </a:cubicBezTo>
                <a:cubicBezTo>
                  <a:pt x="60" y="85"/>
                  <a:pt x="45" y="98"/>
                  <a:pt x="24" y="98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Freeform 26"/>
          <p:cNvSpPr>
            <a:spLocks/>
          </p:cNvSpPr>
          <p:nvPr userDrawn="1"/>
        </p:nvSpPr>
        <p:spPr bwMode="gray">
          <a:xfrm>
            <a:off x="8859022" y="6222453"/>
            <a:ext cx="36973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2" y="99"/>
              </a:cxn>
              <a:cxn ang="0">
                <a:pos x="11" y="37"/>
              </a:cxn>
              <a:cxn ang="0">
                <a:pos x="0" y="37"/>
              </a:cxn>
              <a:cxn ang="0">
                <a:pos x="1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6" y="27"/>
              </a:cxn>
              <a:cxn ang="0">
                <a:pos x="45" y="37"/>
              </a:cxn>
              <a:cxn ang="0">
                <a:pos x="27" y="37"/>
              </a:cxn>
              <a:cxn ang="0">
                <a:pos x="19" y="98"/>
              </a:cxn>
              <a:cxn ang="0">
                <a:pos x="30" y="112"/>
              </a:cxn>
              <a:cxn ang="0">
                <a:pos x="34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6" h="123">
                <a:moveTo>
                  <a:pt x="24" y="123"/>
                </a:moveTo>
                <a:cubicBezTo>
                  <a:pt x="6" y="123"/>
                  <a:pt x="1" y="110"/>
                  <a:pt x="2" y="99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27"/>
                  <a:pt x="1" y="27"/>
                  <a:pt x="1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0" y="112"/>
                  <a:pt x="30" y="112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" name="Freeform 27"/>
          <p:cNvSpPr>
            <a:spLocks/>
          </p:cNvSpPr>
          <p:nvPr userDrawn="1"/>
        </p:nvSpPr>
        <p:spPr bwMode="gray">
          <a:xfrm>
            <a:off x="8901683" y="6242361"/>
            <a:ext cx="44936" cy="77358"/>
          </a:xfrm>
          <a:custGeom>
            <a:avLst/>
            <a:gdLst/>
            <a:ahLst/>
            <a:cxnLst>
              <a:cxn ang="0">
                <a:pos x="51" y="12"/>
              </a:cxn>
              <a:cxn ang="0">
                <a:pos x="28" y="14"/>
              </a:cxn>
              <a:cxn ang="0">
                <a:pos x="16" y="97"/>
              </a:cxn>
              <a:cxn ang="0">
                <a:pos x="0" y="97"/>
              </a:cxn>
              <a:cxn ang="0">
                <a:pos x="13" y="7"/>
              </a:cxn>
              <a:cxn ang="0">
                <a:pos x="56" y="0"/>
              </a:cxn>
              <a:cxn ang="0">
                <a:pos x="51" y="12"/>
              </a:cxn>
            </a:cxnLst>
            <a:rect l="0" t="0" r="r" b="b"/>
            <a:pathLst>
              <a:path w="56" h="97">
                <a:moveTo>
                  <a:pt x="51" y="12"/>
                </a:moveTo>
                <a:cubicBezTo>
                  <a:pt x="43" y="10"/>
                  <a:pt x="34" y="10"/>
                  <a:pt x="28" y="14"/>
                </a:cubicBezTo>
                <a:cubicBezTo>
                  <a:pt x="16" y="97"/>
                  <a:pt x="16" y="97"/>
                  <a:pt x="1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3" y="2"/>
                  <a:pt x="33" y="0"/>
                  <a:pt x="56" y="0"/>
                </a:cubicBezTo>
                <a:lnTo>
                  <a:pt x="51" y="12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0" name="Freeform 28"/>
          <p:cNvSpPr>
            <a:spLocks/>
          </p:cNvSpPr>
          <p:nvPr userDrawn="1"/>
        </p:nvSpPr>
        <p:spPr bwMode="gray">
          <a:xfrm>
            <a:off x="8950600" y="6244067"/>
            <a:ext cx="65413" cy="77358"/>
          </a:xfrm>
          <a:custGeom>
            <a:avLst/>
            <a:gdLst/>
            <a:ahLst/>
            <a:cxnLst>
              <a:cxn ang="0">
                <a:pos x="34" y="97"/>
              </a:cxn>
              <a:cxn ang="0">
                <a:pos x="3" y="66"/>
              </a:cxn>
              <a:cxn ang="0">
                <a:pos x="12" y="0"/>
              </a:cxn>
              <a:cxn ang="0">
                <a:pos x="28" y="0"/>
              </a:cxn>
              <a:cxn ang="0">
                <a:pos x="19" y="66"/>
              </a:cxn>
              <a:cxn ang="0">
                <a:pos x="36" y="86"/>
              </a:cxn>
              <a:cxn ang="0">
                <a:pos x="55" y="82"/>
              </a:cxn>
              <a:cxn ang="0">
                <a:pos x="66" y="0"/>
              </a:cxn>
              <a:cxn ang="0">
                <a:pos x="82" y="0"/>
              </a:cxn>
              <a:cxn ang="0">
                <a:pos x="70" y="89"/>
              </a:cxn>
              <a:cxn ang="0">
                <a:pos x="34" y="97"/>
              </a:cxn>
            </a:cxnLst>
            <a:rect l="0" t="0" r="r" b="b"/>
            <a:pathLst>
              <a:path w="82" h="97">
                <a:moveTo>
                  <a:pt x="34" y="97"/>
                </a:moveTo>
                <a:cubicBezTo>
                  <a:pt x="9" y="97"/>
                  <a:pt x="0" y="85"/>
                  <a:pt x="3" y="66"/>
                </a:cubicBezTo>
                <a:cubicBezTo>
                  <a:pt x="12" y="0"/>
                  <a:pt x="12" y="0"/>
                  <a:pt x="1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77"/>
                  <a:pt x="22" y="86"/>
                  <a:pt x="36" y="86"/>
                </a:cubicBezTo>
                <a:cubicBezTo>
                  <a:pt x="44" y="86"/>
                  <a:pt x="49" y="85"/>
                  <a:pt x="55" y="82"/>
                </a:cubicBezTo>
                <a:cubicBezTo>
                  <a:pt x="66" y="0"/>
                  <a:pt x="66" y="0"/>
                  <a:pt x="6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0" y="89"/>
                  <a:pt x="70" y="89"/>
                  <a:pt x="70" y="89"/>
                </a:cubicBezTo>
                <a:cubicBezTo>
                  <a:pt x="62" y="93"/>
                  <a:pt x="50" y="97"/>
                  <a:pt x="34" y="97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" name="Freeform 29"/>
          <p:cNvSpPr>
            <a:spLocks/>
          </p:cNvSpPr>
          <p:nvPr userDrawn="1"/>
        </p:nvSpPr>
        <p:spPr bwMode="gray">
          <a:xfrm>
            <a:off x="9025683" y="6242361"/>
            <a:ext cx="56312" cy="79065"/>
          </a:xfrm>
          <a:custGeom>
            <a:avLst/>
            <a:gdLst/>
            <a:ahLst/>
            <a:cxnLst>
              <a:cxn ang="0">
                <a:pos x="35" y="99"/>
              </a:cxn>
              <a:cxn ang="0">
                <a:pos x="4" y="49"/>
              </a:cxn>
              <a:cxn ang="0">
                <a:pos x="49" y="0"/>
              </a:cxn>
              <a:cxn ang="0">
                <a:pos x="70" y="7"/>
              </a:cxn>
              <a:cxn ang="0">
                <a:pos x="65" y="15"/>
              </a:cxn>
              <a:cxn ang="0">
                <a:pos x="51" y="11"/>
              </a:cxn>
              <a:cxn ang="0">
                <a:pos x="21" y="49"/>
              </a:cxn>
              <a:cxn ang="0">
                <a:pos x="40" y="87"/>
              </a:cxn>
              <a:cxn ang="0">
                <a:pos x="56" y="83"/>
              </a:cxn>
              <a:cxn ang="0">
                <a:pos x="58" y="92"/>
              </a:cxn>
              <a:cxn ang="0">
                <a:pos x="35" y="99"/>
              </a:cxn>
            </a:cxnLst>
            <a:rect l="0" t="0" r="r" b="b"/>
            <a:pathLst>
              <a:path w="70" h="99">
                <a:moveTo>
                  <a:pt x="35" y="99"/>
                </a:moveTo>
                <a:cubicBezTo>
                  <a:pt x="13" y="99"/>
                  <a:pt x="0" y="80"/>
                  <a:pt x="4" y="49"/>
                </a:cubicBezTo>
                <a:cubicBezTo>
                  <a:pt x="8" y="18"/>
                  <a:pt x="27" y="0"/>
                  <a:pt x="49" y="0"/>
                </a:cubicBezTo>
                <a:cubicBezTo>
                  <a:pt x="61" y="0"/>
                  <a:pt x="67" y="4"/>
                  <a:pt x="70" y="7"/>
                </a:cubicBezTo>
                <a:cubicBezTo>
                  <a:pt x="65" y="15"/>
                  <a:pt x="65" y="15"/>
                  <a:pt x="65" y="15"/>
                </a:cubicBezTo>
                <a:cubicBezTo>
                  <a:pt x="62" y="13"/>
                  <a:pt x="58" y="11"/>
                  <a:pt x="51" y="11"/>
                </a:cubicBezTo>
                <a:cubicBezTo>
                  <a:pt x="33" y="11"/>
                  <a:pt x="24" y="27"/>
                  <a:pt x="21" y="49"/>
                </a:cubicBezTo>
                <a:cubicBezTo>
                  <a:pt x="17" y="72"/>
                  <a:pt x="24" y="87"/>
                  <a:pt x="40" y="87"/>
                </a:cubicBezTo>
                <a:cubicBezTo>
                  <a:pt x="47" y="87"/>
                  <a:pt x="52" y="85"/>
                  <a:pt x="56" y="83"/>
                </a:cubicBezTo>
                <a:cubicBezTo>
                  <a:pt x="58" y="92"/>
                  <a:pt x="58" y="92"/>
                  <a:pt x="58" y="92"/>
                </a:cubicBezTo>
                <a:cubicBezTo>
                  <a:pt x="54" y="96"/>
                  <a:pt x="46" y="99"/>
                  <a:pt x="35" y="99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2" name="Freeform 30"/>
          <p:cNvSpPr>
            <a:spLocks/>
          </p:cNvSpPr>
          <p:nvPr userDrawn="1"/>
        </p:nvSpPr>
        <p:spPr bwMode="gray">
          <a:xfrm>
            <a:off x="9092234" y="6222453"/>
            <a:ext cx="37541" cy="98404"/>
          </a:xfrm>
          <a:custGeom>
            <a:avLst/>
            <a:gdLst/>
            <a:ahLst/>
            <a:cxnLst>
              <a:cxn ang="0">
                <a:pos x="24" y="123"/>
              </a:cxn>
              <a:cxn ang="0">
                <a:pos x="3" y="99"/>
              </a:cxn>
              <a:cxn ang="0">
                <a:pos x="12" y="37"/>
              </a:cxn>
              <a:cxn ang="0">
                <a:pos x="0" y="37"/>
              </a:cxn>
              <a:cxn ang="0">
                <a:pos x="2" y="27"/>
              </a:cxn>
              <a:cxn ang="0">
                <a:pos x="13" y="27"/>
              </a:cxn>
              <a:cxn ang="0">
                <a:pos x="16" y="5"/>
              </a:cxn>
              <a:cxn ang="0">
                <a:pos x="33" y="0"/>
              </a:cxn>
              <a:cxn ang="0">
                <a:pos x="29" y="27"/>
              </a:cxn>
              <a:cxn ang="0">
                <a:pos x="47" y="27"/>
              </a:cxn>
              <a:cxn ang="0">
                <a:pos x="45" y="37"/>
              </a:cxn>
              <a:cxn ang="0">
                <a:pos x="28" y="37"/>
              </a:cxn>
              <a:cxn ang="0">
                <a:pos x="19" y="98"/>
              </a:cxn>
              <a:cxn ang="0">
                <a:pos x="30" y="112"/>
              </a:cxn>
              <a:cxn ang="0">
                <a:pos x="35" y="111"/>
              </a:cxn>
              <a:cxn ang="0">
                <a:pos x="33" y="121"/>
              </a:cxn>
              <a:cxn ang="0">
                <a:pos x="24" y="123"/>
              </a:cxn>
            </a:cxnLst>
            <a:rect l="0" t="0" r="r" b="b"/>
            <a:pathLst>
              <a:path w="47" h="123">
                <a:moveTo>
                  <a:pt x="24" y="123"/>
                </a:moveTo>
                <a:cubicBezTo>
                  <a:pt x="6" y="123"/>
                  <a:pt x="1" y="110"/>
                  <a:pt x="3" y="99"/>
                </a:cubicBezTo>
                <a:cubicBezTo>
                  <a:pt x="12" y="37"/>
                  <a:pt x="12" y="37"/>
                  <a:pt x="1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27"/>
                  <a:pt x="2" y="27"/>
                  <a:pt x="2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6" y="5"/>
                  <a:pt x="16" y="5"/>
                  <a:pt x="16" y="5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5" y="37"/>
                  <a:pt x="45" y="37"/>
                  <a:pt x="45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19" y="98"/>
                  <a:pt x="19" y="98"/>
                  <a:pt x="19" y="98"/>
                </a:cubicBezTo>
                <a:cubicBezTo>
                  <a:pt x="18" y="106"/>
                  <a:pt x="21" y="112"/>
                  <a:pt x="30" y="112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1" y="122"/>
                  <a:pt x="28" y="123"/>
                  <a:pt x="24" y="123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3" name="Freeform 31"/>
          <p:cNvSpPr>
            <a:spLocks noEditPoints="1"/>
          </p:cNvSpPr>
          <p:nvPr userDrawn="1"/>
        </p:nvSpPr>
        <p:spPr bwMode="gray">
          <a:xfrm>
            <a:off x="9136032" y="6215058"/>
            <a:ext cx="28441" cy="104661"/>
          </a:xfrm>
          <a:custGeom>
            <a:avLst/>
            <a:gdLst/>
            <a:ahLst/>
            <a:cxnLst>
              <a:cxn ang="0">
                <a:pos x="24" y="18"/>
              </a:cxn>
              <a:cxn ang="0">
                <a:pos x="15" y="9"/>
              </a:cxn>
              <a:cxn ang="0">
                <a:pos x="26" y="0"/>
              </a:cxn>
              <a:cxn ang="0">
                <a:pos x="34" y="9"/>
              </a:cxn>
              <a:cxn ang="0">
                <a:pos x="24" y="18"/>
              </a:cxn>
              <a:cxn ang="0">
                <a:pos x="0" y="131"/>
              </a:cxn>
              <a:cxn ang="0">
                <a:pos x="13" y="36"/>
              </a:cxn>
              <a:cxn ang="0">
                <a:pos x="29" y="36"/>
              </a:cxn>
              <a:cxn ang="0">
                <a:pos x="16" y="131"/>
              </a:cxn>
              <a:cxn ang="0">
                <a:pos x="0" y="131"/>
              </a:cxn>
            </a:cxnLst>
            <a:rect l="0" t="0" r="r" b="b"/>
            <a:pathLst>
              <a:path w="35" h="131">
                <a:moveTo>
                  <a:pt x="24" y="18"/>
                </a:moveTo>
                <a:cubicBezTo>
                  <a:pt x="18" y="18"/>
                  <a:pt x="15" y="14"/>
                  <a:pt x="15" y="9"/>
                </a:cubicBezTo>
                <a:cubicBezTo>
                  <a:pt x="16" y="4"/>
                  <a:pt x="21" y="0"/>
                  <a:pt x="26" y="0"/>
                </a:cubicBezTo>
                <a:cubicBezTo>
                  <a:pt x="31" y="0"/>
                  <a:pt x="35" y="4"/>
                  <a:pt x="34" y="9"/>
                </a:cubicBezTo>
                <a:cubicBezTo>
                  <a:pt x="34" y="14"/>
                  <a:pt x="29" y="18"/>
                  <a:pt x="24" y="18"/>
                </a:cubicBezTo>
                <a:moveTo>
                  <a:pt x="0" y="131"/>
                </a:moveTo>
                <a:cubicBezTo>
                  <a:pt x="13" y="36"/>
                  <a:pt x="13" y="36"/>
                  <a:pt x="13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16" y="131"/>
                  <a:pt x="16" y="131"/>
                  <a:pt x="16" y="131"/>
                </a:cubicBezTo>
                <a:lnTo>
                  <a:pt x="0" y="131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4" name="Freeform 32"/>
          <p:cNvSpPr>
            <a:spLocks noEditPoints="1"/>
          </p:cNvSpPr>
          <p:nvPr userDrawn="1"/>
        </p:nvSpPr>
        <p:spPr bwMode="gray">
          <a:xfrm>
            <a:off x="9169592" y="6242361"/>
            <a:ext cx="69395" cy="79065"/>
          </a:xfrm>
          <a:custGeom>
            <a:avLst/>
            <a:gdLst/>
            <a:ahLst/>
            <a:cxnLst>
              <a:cxn ang="0">
                <a:pos x="36" y="99"/>
              </a:cxn>
              <a:cxn ang="0">
                <a:pos x="4" y="49"/>
              </a:cxn>
              <a:cxn ang="0">
                <a:pos x="50" y="0"/>
              </a:cxn>
              <a:cxn ang="0">
                <a:pos x="82" y="49"/>
              </a:cxn>
              <a:cxn ang="0">
                <a:pos x="36" y="99"/>
              </a:cxn>
              <a:cxn ang="0">
                <a:pos x="48" y="10"/>
              </a:cxn>
              <a:cxn ang="0">
                <a:pos x="20" y="49"/>
              </a:cxn>
              <a:cxn ang="0">
                <a:pos x="38" y="88"/>
              </a:cxn>
              <a:cxn ang="0">
                <a:pos x="65" y="49"/>
              </a:cxn>
              <a:cxn ang="0">
                <a:pos x="48" y="10"/>
              </a:cxn>
            </a:cxnLst>
            <a:rect l="0" t="0" r="r" b="b"/>
            <a:pathLst>
              <a:path w="86" h="99">
                <a:moveTo>
                  <a:pt x="36" y="99"/>
                </a:moveTo>
                <a:cubicBezTo>
                  <a:pt x="9" y="99"/>
                  <a:pt x="0" y="77"/>
                  <a:pt x="4" y="49"/>
                </a:cubicBezTo>
                <a:cubicBezTo>
                  <a:pt x="8" y="21"/>
                  <a:pt x="23" y="0"/>
                  <a:pt x="50" y="0"/>
                </a:cubicBezTo>
                <a:cubicBezTo>
                  <a:pt x="77" y="0"/>
                  <a:pt x="86" y="21"/>
                  <a:pt x="82" y="49"/>
                </a:cubicBezTo>
                <a:cubicBezTo>
                  <a:pt x="78" y="77"/>
                  <a:pt x="63" y="99"/>
                  <a:pt x="36" y="99"/>
                </a:cubicBezTo>
                <a:moveTo>
                  <a:pt x="48" y="10"/>
                </a:moveTo>
                <a:cubicBezTo>
                  <a:pt x="29" y="10"/>
                  <a:pt x="23" y="30"/>
                  <a:pt x="20" y="49"/>
                </a:cubicBezTo>
                <a:cubicBezTo>
                  <a:pt x="17" y="69"/>
                  <a:pt x="19" y="88"/>
                  <a:pt x="38" y="88"/>
                </a:cubicBezTo>
                <a:cubicBezTo>
                  <a:pt x="56" y="88"/>
                  <a:pt x="63" y="68"/>
                  <a:pt x="65" y="49"/>
                </a:cubicBezTo>
                <a:cubicBezTo>
                  <a:pt x="68" y="30"/>
                  <a:pt x="67" y="10"/>
                  <a:pt x="48" y="10"/>
                </a:cubicBezTo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5" name="Freeform 33"/>
          <p:cNvSpPr>
            <a:spLocks/>
          </p:cNvSpPr>
          <p:nvPr userDrawn="1"/>
        </p:nvSpPr>
        <p:spPr bwMode="gray">
          <a:xfrm>
            <a:off x="9247519" y="6242361"/>
            <a:ext cx="67120" cy="77358"/>
          </a:xfrm>
          <a:custGeom>
            <a:avLst/>
            <a:gdLst/>
            <a:ahLst/>
            <a:cxnLst>
              <a:cxn ang="0">
                <a:pos x="56" y="97"/>
              </a:cxn>
              <a:cxn ang="0">
                <a:pos x="66" y="29"/>
              </a:cxn>
              <a:cxn ang="0">
                <a:pos x="48" y="10"/>
              </a:cxn>
              <a:cxn ang="0">
                <a:pos x="28" y="13"/>
              </a:cxn>
              <a:cxn ang="0">
                <a:pos x="17" y="97"/>
              </a:cxn>
              <a:cxn ang="0">
                <a:pos x="0" y="97"/>
              </a:cxn>
              <a:cxn ang="0">
                <a:pos x="13" y="7"/>
              </a:cxn>
              <a:cxn ang="0">
                <a:pos x="50" y="0"/>
              </a:cxn>
              <a:cxn ang="0">
                <a:pos x="82" y="28"/>
              </a:cxn>
              <a:cxn ang="0">
                <a:pos x="73" y="97"/>
              </a:cxn>
              <a:cxn ang="0">
                <a:pos x="56" y="97"/>
              </a:cxn>
            </a:cxnLst>
            <a:rect l="0" t="0" r="r" b="b"/>
            <a:pathLst>
              <a:path w="84" h="97">
                <a:moveTo>
                  <a:pt x="56" y="97"/>
                </a:moveTo>
                <a:cubicBezTo>
                  <a:pt x="66" y="29"/>
                  <a:pt x="66" y="29"/>
                  <a:pt x="66" y="29"/>
                </a:cubicBezTo>
                <a:cubicBezTo>
                  <a:pt x="67" y="20"/>
                  <a:pt x="65" y="10"/>
                  <a:pt x="48" y="10"/>
                </a:cubicBezTo>
                <a:cubicBezTo>
                  <a:pt x="38" y="10"/>
                  <a:pt x="34" y="11"/>
                  <a:pt x="28" y="13"/>
                </a:cubicBezTo>
                <a:cubicBezTo>
                  <a:pt x="17" y="97"/>
                  <a:pt x="17" y="97"/>
                  <a:pt x="1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13" y="7"/>
                  <a:pt x="13" y="7"/>
                  <a:pt x="13" y="7"/>
                </a:cubicBezTo>
                <a:cubicBezTo>
                  <a:pt x="22" y="3"/>
                  <a:pt x="34" y="0"/>
                  <a:pt x="50" y="0"/>
                </a:cubicBezTo>
                <a:cubicBezTo>
                  <a:pt x="78" y="0"/>
                  <a:pt x="84" y="15"/>
                  <a:pt x="82" y="28"/>
                </a:cubicBezTo>
                <a:cubicBezTo>
                  <a:pt x="73" y="97"/>
                  <a:pt x="73" y="97"/>
                  <a:pt x="73" y="97"/>
                </a:cubicBezTo>
                <a:lnTo>
                  <a:pt x="56" y="97"/>
                </a:lnTo>
                <a:close/>
              </a:path>
            </a:pathLst>
          </a:custGeom>
          <a:solidFill>
            <a:srgbClr val="976F4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 bwMode="gray">
          <a:xfrm>
            <a:off x="0" y="0"/>
            <a:ext cx="9905999" cy="13508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571625" y="1803862"/>
            <a:ext cx="7839074" cy="43223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  <a:endParaRPr lang="fr-FR" dirty="0"/>
          </a:p>
        </p:txBody>
      </p:sp>
      <p:grpSp>
        <p:nvGrpSpPr>
          <p:cNvPr id="8" name="Group 44"/>
          <p:cNvGrpSpPr/>
          <p:nvPr/>
        </p:nvGrpSpPr>
        <p:grpSpPr bwMode="gray">
          <a:xfrm>
            <a:off x="502309" y="626225"/>
            <a:ext cx="1029645" cy="380998"/>
            <a:chOff x="-4610101" y="1201738"/>
            <a:chExt cx="3951288" cy="1462088"/>
          </a:xfrm>
          <a:solidFill>
            <a:schemeClr val="bg1"/>
          </a:solidFill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-4610101" y="1201738"/>
              <a:ext cx="965200" cy="1060450"/>
            </a:xfrm>
            <a:custGeom>
              <a:avLst/>
              <a:gdLst/>
              <a:ahLst/>
              <a:cxnLst>
                <a:cxn ang="0">
                  <a:pos x="394" y="375"/>
                </a:cxn>
                <a:cxn ang="0">
                  <a:pos x="392" y="370"/>
                </a:cxn>
                <a:cxn ang="0">
                  <a:pos x="387" y="372"/>
                </a:cxn>
                <a:cxn ang="0">
                  <a:pos x="380" y="375"/>
                </a:cxn>
                <a:cxn ang="0">
                  <a:pos x="299" y="389"/>
                </a:cxn>
                <a:cxn ang="0">
                  <a:pos x="141" y="237"/>
                </a:cxn>
                <a:cxn ang="0">
                  <a:pos x="298" y="83"/>
                </a:cxn>
                <a:cxn ang="0">
                  <a:pos x="380" y="98"/>
                </a:cxn>
                <a:cxn ang="0">
                  <a:pos x="387" y="101"/>
                </a:cxn>
                <a:cxn ang="0">
                  <a:pos x="392" y="103"/>
                </a:cxn>
                <a:cxn ang="0">
                  <a:pos x="395" y="98"/>
                </a:cxn>
                <a:cxn ang="0">
                  <a:pos x="429" y="38"/>
                </a:cxn>
                <a:cxn ang="0">
                  <a:pos x="432" y="32"/>
                </a:cxn>
                <a:cxn ang="0">
                  <a:pos x="426" y="29"/>
                </a:cxn>
                <a:cxn ang="0">
                  <a:pos x="418" y="26"/>
                </a:cxn>
                <a:cxn ang="0">
                  <a:pos x="276" y="0"/>
                </a:cxn>
                <a:cxn ang="0">
                  <a:pos x="0" y="238"/>
                </a:cxn>
                <a:cxn ang="0">
                  <a:pos x="277" y="475"/>
                </a:cxn>
                <a:cxn ang="0">
                  <a:pos x="418" y="449"/>
                </a:cxn>
                <a:cxn ang="0">
                  <a:pos x="426" y="445"/>
                </a:cxn>
                <a:cxn ang="0">
                  <a:pos x="432" y="443"/>
                </a:cxn>
                <a:cxn ang="0">
                  <a:pos x="429" y="437"/>
                </a:cxn>
                <a:cxn ang="0">
                  <a:pos x="394" y="375"/>
                </a:cxn>
              </a:cxnLst>
              <a:rect l="0" t="0" r="r" b="b"/>
              <a:pathLst>
                <a:path w="432" h="475">
                  <a:moveTo>
                    <a:pt x="394" y="375"/>
                  </a:moveTo>
                  <a:cubicBezTo>
                    <a:pt x="392" y="370"/>
                    <a:pt x="392" y="370"/>
                    <a:pt x="392" y="370"/>
                  </a:cubicBezTo>
                  <a:cubicBezTo>
                    <a:pt x="387" y="372"/>
                    <a:pt x="387" y="372"/>
                    <a:pt x="387" y="372"/>
                  </a:cubicBezTo>
                  <a:cubicBezTo>
                    <a:pt x="380" y="375"/>
                    <a:pt x="380" y="375"/>
                    <a:pt x="380" y="375"/>
                  </a:cubicBezTo>
                  <a:cubicBezTo>
                    <a:pt x="361" y="382"/>
                    <a:pt x="338" y="389"/>
                    <a:pt x="299" y="389"/>
                  </a:cubicBezTo>
                  <a:cubicBezTo>
                    <a:pt x="191" y="389"/>
                    <a:pt x="141" y="310"/>
                    <a:pt x="141" y="237"/>
                  </a:cubicBezTo>
                  <a:cubicBezTo>
                    <a:pt x="141" y="160"/>
                    <a:pt x="190" y="83"/>
                    <a:pt x="298" y="83"/>
                  </a:cubicBezTo>
                  <a:cubicBezTo>
                    <a:pt x="335" y="83"/>
                    <a:pt x="363" y="91"/>
                    <a:pt x="380" y="98"/>
                  </a:cubicBezTo>
                  <a:cubicBezTo>
                    <a:pt x="387" y="101"/>
                    <a:pt x="387" y="101"/>
                    <a:pt x="387" y="101"/>
                  </a:cubicBezTo>
                  <a:cubicBezTo>
                    <a:pt x="392" y="103"/>
                    <a:pt x="392" y="103"/>
                    <a:pt x="392" y="103"/>
                  </a:cubicBezTo>
                  <a:cubicBezTo>
                    <a:pt x="395" y="98"/>
                    <a:pt x="395" y="98"/>
                    <a:pt x="395" y="98"/>
                  </a:cubicBezTo>
                  <a:cubicBezTo>
                    <a:pt x="429" y="38"/>
                    <a:pt x="429" y="38"/>
                    <a:pt x="429" y="38"/>
                  </a:cubicBezTo>
                  <a:cubicBezTo>
                    <a:pt x="432" y="32"/>
                    <a:pt x="432" y="32"/>
                    <a:pt x="432" y="32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18" y="26"/>
                    <a:pt x="418" y="26"/>
                    <a:pt x="418" y="26"/>
                  </a:cubicBezTo>
                  <a:cubicBezTo>
                    <a:pt x="381" y="8"/>
                    <a:pt x="333" y="0"/>
                    <a:pt x="276" y="0"/>
                  </a:cubicBezTo>
                  <a:cubicBezTo>
                    <a:pt x="95" y="0"/>
                    <a:pt x="0" y="119"/>
                    <a:pt x="0" y="238"/>
                  </a:cubicBezTo>
                  <a:cubicBezTo>
                    <a:pt x="0" y="356"/>
                    <a:pt x="95" y="475"/>
                    <a:pt x="277" y="475"/>
                  </a:cubicBezTo>
                  <a:cubicBezTo>
                    <a:pt x="332" y="475"/>
                    <a:pt x="386" y="466"/>
                    <a:pt x="418" y="449"/>
                  </a:cubicBezTo>
                  <a:cubicBezTo>
                    <a:pt x="426" y="445"/>
                    <a:pt x="426" y="445"/>
                    <a:pt x="426" y="445"/>
                  </a:cubicBezTo>
                  <a:cubicBezTo>
                    <a:pt x="432" y="443"/>
                    <a:pt x="432" y="443"/>
                    <a:pt x="432" y="443"/>
                  </a:cubicBezTo>
                  <a:cubicBezTo>
                    <a:pt x="429" y="437"/>
                    <a:pt x="429" y="437"/>
                    <a:pt x="429" y="437"/>
                  </a:cubicBezTo>
                  <a:lnTo>
                    <a:pt x="394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gray">
            <a:xfrm>
              <a:off x="-3632200" y="1201738"/>
              <a:ext cx="922338" cy="1060450"/>
            </a:xfrm>
            <a:custGeom>
              <a:avLst/>
              <a:gdLst/>
              <a:ahLst/>
              <a:cxnLst>
                <a:cxn ang="0">
                  <a:pos x="253" y="192"/>
                </a:cxn>
                <a:cxn ang="0">
                  <a:pos x="155" y="134"/>
                </a:cxn>
                <a:cxn ang="0">
                  <a:pos x="249" y="81"/>
                </a:cxn>
                <a:cxn ang="0">
                  <a:pos x="349" y="99"/>
                </a:cxn>
                <a:cxn ang="0">
                  <a:pos x="356" y="102"/>
                </a:cxn>
                <a:cxn ang="0">
                  <a:pos x="362" y="104"/>
                </a:cxn>
                <a:cxn ang="0">
                  <a:pos x="364" y="100"/>
                </a:cxn>
                <a:cxn ang="0">
                  <a:pos x="398" y="38"/>
                </a:cxn>
                <a:cxn ang="0">
                  <a:pos x="402" y="32"/>
                </a:cxn>
                <a:cxn ang="0">
                  <a:pos x="396" y="29"/>
                </a:cxn>
                <a:cxn ang="0">
                  <a:pos x="387" y="25"/>
                </a:cxn>
                <a:cxn ang="0">
                  <a:pos x="235" y="0"/>
                </a:cxn>
                <a:cxn ang="0">
                  <a:pos x="20" y="142"/>
                </a:cxn>
                <a:cxn ang="0">
                  <a:pos x="172" y="271"/>
                </a:cxn>
                <a:cxn ang="0">
                  <a:pos x="271" y="333"/>
                </a:cxn>
                <a:cxn ang="0">
                  <a:pos x="165" y="390"/>
                </a:cxn>
                <a:cxn ang="0">
                  <a:pos x="55" y="370"/>
                </a:cxn>
                <a:cxn ang="0">
                  <a:pos x="47" y="368"/>
                </a:cxn>
                <a:cxn ang="0">
                  <a:pos x="42" y="365"/>
                </a:cxn>
                <a:cxn ang="0">
                  <a:pos x="40" y="370"/>
                </a:cxn>
                <a:cxn ang="0">
                  <a:pos x="3" y="438"/>
                </a:cxn>
                <a:cxn ang="0">
                  <a:pos x="0" y="444"/>
                </a:cxn>
                <a:cxn ang="0">
                  <a:pos x="6" y="447"/>
                </a:cxn>
                <a:cxn ang="0">
                  <a:pos x="15" y="450"/>
                </a:cxn>
                <a:cxn ang="0">
                  <a:pos x="186" y="475"/>
                </a:cxn>
                <a:cxn ang="0">
                  <a:pos x="413" y="328"/>
                </a:cxn>
                <a:cxn ang="0">
                  <a:pos x="253" y="192"/>
                </a:cxn>
              </a:cxnLst>
              <a:rect l="0" t="0" r="r" b="b"/>
              <a:pathLst>
                <a:path w="413" h="475">
                  <a:moveTo>
                    <a:pt x="253" y="192"/>
                  </a:moveTo>
                  <a:cubicBezTo>
                    <a:pt x="200" y="177"/>
                    <a:pt x="155" y="164"/>
                    <a:pt x="155" y="134"/>
                  </a:cubicBezTo>
                  <a:cubicBezTo>
                    <a:pt x="155" y="102"/>
                    <a:pt x="193" y="81"/>
                    <a:pt x="249" y="81"/>
                  </a:cubicBezTo>
                  <a:cubicBezTo>
                    <a:pt x="288" y="81"/>
                    <a:pt x="328" y="90"/>
                    <a:pt x="349" y="99"/>
                  </a:cubicBezTo>
                  <a:cubicBezTo>
                    <a:pt x="356" y="102"/>
                    <a:pt x="356" y="102"/>
                    <a:pt x="356" y="102"/>
                  </a:cubicBezTo>
                  <a:cubicBezTo>
                    <a:pt x="362" y="104"/>
                    <a:pt x="362" y="104"/>
                    <a:pt x="362" y="104"/>
                  </a:cubicBezTo>
                  <a:cubicBezTo>
                    <a:pt x="364" y="100"/>
                    <a:pt x="364" y="100"/>
                    <a:pt x="364" y="100"/>
                  </a:cubicBezTo>
                  <a:cubicBezTo>
                    <a:pt x="398" y="38"/>
                    <a:pt x="398" y="38"/>
                    <a:pt x="398" y="38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87" y="25"/>
                    <a:pt x="387" y="25"/>
                    <a:pt x="387" y="25"/>
                  </a:cubicBezTo>
                  <a:cubicBezTo>
                    <a:pt x="372" y="19"/>
                    <a:pt x="319" y="0"/>
                    <a:pt x="235" y="0"/>
                  </a:cubicBezTo>
                  <a:cubicBezTo>
                    <a:pt x="94" y="0"/>
                    <a:pt x="20" y="71"/>
                    <a:pt x="20" y="142"/>
                  </a:cubicBezTo>
                  <a:cubicBezTo>
                    <a:pt x="20" y="225"/>
                    <a:pt x="101" y="250"/>
                    <a:pt x="172" y="271"/>
                  </a:cubicBezTo>
                  <a:cubicBezTo>
                    <a:pt x="225" y="287"/>
                    <a:pt x="271" y="301"/>
                    <a:pt x="271" y="333"/>
                  </a:cubicBezTo>
                  <a:cubicBezTo>
                    <a:pt x="271" y="366"/>
                    <a:pt x="228" y="390"/>
                    <a:pt x="165" y="390"/>
                  </a:cubicBezTo>
                  <a:cubicBezTo>
                    <a:pt x="122" y="390"/>
                    <a:pt x="78" y="380"/>
                    <a:pt x="55" y="370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42" y="365"/>
                    <a:pt x="42" y="365"/>
                    <a:pt x="42" y="365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3" y="438"/>
                    <a:pt x="3" y="438"/>
                    <a:pt x="3" y="43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6" y="447"/>
                    <a:pt x="6" y="447"/>
                    <a:pt x="6" y="447"/>
                  </a:cubicBezTo>
                  <a:cubicBezTo>
                    <a:pt x="15" y="450"/>
                    <a:pt x="15" y="450"/>
                    <a:pt x="15" y="450"/>
                  </a:cubicBezTo>
                  <a:cubicBezTo>
                    <a:pt x="55" y="466"/>
                    <a:pt x="119" y="475"/>
                    <a:pt x="186" y="475"/>
                  </a:cubicBezTo>
                  <a:cubicBezTo>
                    <a:pt x="317" y="475"/>
                    <a:pt x="413" y="413"/>
                    <a:pt x="413" y="328"/>
                  </a:cubicBezTo>
                  <a:cubicBezTo>
                    <a:pt x="413" y="238"/>
                    <a:pt x="328" y="213"/>
                    <a:pt x="253" y="1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  <a:cxn ang="0">
                  <a:pos x="571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gray">
            <a:xfrm>
              <a:off x="-2695575" y="1220788"/>
              <a:ext cx="920750" cy="1023938"/>
            </a:xfrm>
            <a:custGeom>
              <a:avLst/>
              <a:gdLst/>
              <a:ahLst/>
              <a:cxnLst>
                <a:cxn ang="0">
                  <a:pos x="571" y="0"/>
                </a:cxn>
                <a:cxn ang="0">
                  <a:pos x="560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07"/>
                </a:cxn>
                <a:cxn ang="0">
                  <a:pos x="0" y="116"/>
                </a:cxn>
                <a:cxn ang="0">
                  <a:pos x="8" y="116"/>
                </a:cxn>
                <a:cxn ang="0">
                  <a:pos x="191" y="116"/>
                </a:cxn>
                <a:cxn ang="0">
                  <a:pos x="191" y="635"/>
                </a:cxn>
                <a:cxn ang="0">
                  <a:pos x="191" y="645"/>
                </a:cxn>
                <a:cxn ang="0">
                  <a:pos x="200" y="645"/>
                </a:cxn>
                <a:cxn ang="0">
                  <a:pos x="373" y="645"/>
                </a:cxn>
                <a:cxn ang="0">
                  <a:pos x="381" y="645"/>
                </a:cxn>
                <a:cxn ang="0">
                  <a:pos x="381" y="635"/>
                </a:cxn>
                <a:cxn ang="0">
                  <a:pos x="381" y="116"/>
                </a:cxn>
                <a:cxn ang="0">
                  <a:pos x="571" y="116"/>
                </a:cxn>
                <a:cxn ang="0">
                  <a:pos x="580" y="116"/>
                </a:cxn>
                <a:cxn ang="0">
                  <a:pos x="580" y="107"/>
                </a:cxn>
                <a:cxn ang="0">
                  <a:pos x="580" y="9"/>
                </a:cxn>
                <a:cxn ang="0">
                  <a:pos x="580" y="0"/>
                </a:cxn>
              </a:cxnLst>
              <a:rect l="0" t="0" r="r" b="b"/>
              <a:pathLst>
                <a:path w="580" h="645">
                  <a:moveTo>
                    <a:pt x="571" y="0"/>
                  </a:moveTo>
                  <a:lnTo>
                    <a:pt x="56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07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191" y="116"/>
                  </a:lnTo>
                  <a:lnTo>
                    <a:pt x="191" y="635"/>
                  </a:lnTo>
                  <a:lnTo>
                    <a:pt x="191" y="645"/>
                  </a:lnTo>
                  <a:lnTo>
                    <a:pt x="200" y="645"/>
                  </a:lnTo>
                  <a:lnTo>
                    <a:pt x="373" y="645"/>
                  </a:lnTo>
                  <a:lnTo>
                    <a:pt x="381" y="645"/>
                  </a:lnTo>
                  <a:lnTo>
                    <a:pt x="381" y="635"/>
                  </a:lnTo>
                  <a:lnTo>
                    <a:pt x="381" y="116"/>
                  </a:lnTo>
                  <a:lnTo>
                    <a:pt x="571" y="116"/>
                  </a:lnTo>
                  <a:lnTo>
                    <a:pt x="580" y="116"/>
                  </a:lnTo>
                  <a:lnTo>
                    <a:pt x="580" y="107"/>
                  </a:lnTo>
                  <a:lnTo>
                    <a:pt x="580" y="9"/>
                  </a:lnTo>
                  <a:lnTo>
                    <a:pt x="58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gray">
            <a:xfrm>
              <a:off x="-1687513" y="1201738"/>
              <a:ext cx="1028700" cy="1060450"/>
            </a:xfrm>
            <a:custGeom>
              <a:avLst/>
              <a:gdLst/>
              <a:ahLst/>
              <a:cxnLst>
                <a:cxn ang="0">
                  <a:pos x="360" y="225"/>
                </a:cxn>
                <a:cxn ang="0">
                  <a:pos x="439" y="127"/>
                </a:cxn>
                <a:cxn ang="0">
                  <a:pos x="196" y="0"/>
                </a:cxn>
                <a:cxn ang="0">
                  <a:pos x="10" y="25"/>
                </a:cxn>
                <a:cxn ang="0">
                  <a:pos x="4" y="27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0" y="443"/>
                </a:cxn>
                <a:cxn ang="0">
                  <a:pos x="0" y="447"/>
                </a:cxn>
                <a:cxn ang="0">
                  <a:pos x="4" y="448"/>
                </a:cxn>
                <a:cxn ang="0">
                  <a:pos x="10" y="450"/>
                </a:cxn>
                <a:cxn ang="0">
                  <a:pos x="203" y="475"/>
                </a:cxn>
                <a:cxn ang="0">
                  <a:pos x="461" y="335"/>
                </a:cxn>
                <a:cxn ang="0">
                  <a:pos x="360" y="225"/>
                </a:cxn>
                <a:cxn ang="0">
                  <a:pos x="132" y="247"/>
                </a:cxn>
                <a:cxn ang="0">
                  <a:pos x="132" y="208"/>
                </a:cxn>
                <a:cxn ang="0">
                  <a:pos x="132" y="79"/>
                </a:cxn>
                <a:cxn ang="0">
                  <a:pos x="196" y="72"/>
                </a:cxn>
                <a:cxn ang="0">
                  <a:pos x="307" y="132"/>
                </a:cxn>
                <a:cxn ang="0">
                  <a:pos x="201" y="194"/>
                </a:cxn>
                <a:cxn ang="0">
                  <a:pos x="193" y="194"/>
                </a:cxn>
                <a:cxn ang="0">
                  <a:pos x="188" y="195"/>
                </a:cxn>
                <a:cxn ang="0">
                  <a:pos x="188" y="200"/>
                </a:cxn>
                <a:cxn ang="0">
                  <a:pos x="188" y="255"/>
                </a:cxn>
                <a:cxn ang="0">
                  <a:pos x="188" y="261"/>
                </a:cxn>
                <a:cxn ang="0">
                  <a:pos x="193" y="261"/>
                </a:cxn>
                <a:cxn ang="0">
                  <a:pos x="201" y="262"/>
                </a:cxn>
                <a:cxn ang="0">
                  <a:pos x="325" y="334"/>
                </a:cxn>
                <a:cxn ang="0">
                  <a:pos x="201" y="400"/>
                </a:cxn>
                <a:cxn ang="0">
                  <a:pos x="132" y="392"/>
                </a:cxn>
                <a:cxn ang="0">
                  <a:pos x="132" y="247"/>
                </a:cxn>
              </a:cxnLst>
              <a:rect l="0" t="0" r="r" b="b"/>
              <a:pathLst>
                <a:path w="461" h="475">
                  <a:moveTo>
                    <a:pt x="360" y="225"/>
                  </a:moveTo>
                  <a:cubicBezTo>
                    <a:pt x="395" y="211"/>
                    <a:pt x="439" y="183"/>
                    <a:pt x="439" y="127"/>
                  </a:cubicBezTo>
                  <a:cubicBezTo>
                    <a:pt x="439" y="48"/>
                    <a:pt x="348" y="0"/>
                    <a:pt x="196" y="0"/>
                  </a:cubicBezTo>
                  <a:cubicBezTo>
                    <a:pt x="126" y="0"/>
                    <a:pt x="56" y="9"/>
                    <a:pt x="1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4" y="448"/>
                    <a:pt x="4" y="448"/>
                    <a:pt x="4" y="448"/>
                  </a:cubicBezTo>
                  <a:cubicBezTo>
                    <a:pt x="10" y="450"/>
                    <a:pt x="10" y="450"/>
                    <a:pt x="10" y="450"/>
                  </a:cubicBezTo>
                  <a:cubicBezTo>
                    <a:pt x="57" y="466"/>
                    <a:pt x="127" y="475"/>
                    <a:pt x="203" y="475"/>
                  </a:cubicBezTo>
                  <a:cubicBezTo>
                    <a:pt x="369" y="475"/>
                    <a:pt x="461" y="426"/>
                    <a:pt x="461" y="335"/>
                  </a:cubicBezTo>
                  <a:cubicBezTo>
                    <a:pt x="461" y="272"/>
                    <a:pt x="396" y="239"/>
                    <a:pt x="360" y="225"/>
                  </a:cubicBezTo>
                  <a:moveTo>
                    <a:pt x="132" y="247"/>
                  </a:moveTo>
                  <a:cubicBezTo>
                    <a:pt x="132" y="208"/>
                    <a:pt x="132" y="208"/>
                    <a:pt x="132" y="208"/>
                  </a:cubicBezTo>
                  <a:cubicBezTo>
                    <a:pt x="132" y="208"/>
                    <a:pt x="132" y="103"/>
                    <a:pt x="132" y="79"/>
                  </a:cubicBezTo>
                  <a:cubicBezTo>
                    <a:pt x="153" y="75"/>
                    <a:pt x="174" y="72"/>
                    <a:pt x="196" y="72"/>
                  </a:cubicBezTo>
                  <a:cubicBezTo>
                    <a:pt x="269" y="72"/>
                    <a:pt x="307" y="92"/>
                    <a:pt x="307" y="132"/>
                  </a:cubicBezTo>
                  <a:cubicBezTo>
                    <a:pt x="307" y="150"/>
                    <a:pt x="307" y="187"/>
                    <a:pt x="201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255"/>
                    <a:pt x="188" y="255"/>
                    <a:pt x="188" y="255"/>
                  </a:cubicBezTo>
                  <a:cubicBezTo>
                    <a:pt x="188" y="261"/>
                    <a:pt x="188" y="261"/>
                    <a:pt x="188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201" y="262"/>
                    <a:pt x="201" y="262"/>
                    <a:pt x="201" y="262"/>
                  </a:cubicBezTo>
                  <a:cubicBezTo>
                    <a:pt x="310" y="268"/>
                    <a:pt x="325" y="302"/>
                    <a:pt x="325" y="334"/>
                  </a:cubicBezTo>
                  <a:cubicBezTo>
                    <a:pt x="325" y="389"/>
                    <a:pt x="257" y="400"/>
                    <a:pt x="201" y="400"/>
                  </a:cubicBezTo>
                  <a:cubicBezTo>
                    <a:pt x="176" y="400"/>
                    <a:pt x="153" y="397"/>
                    <a:pt x="132" y="392"/>
                  </a:cubicBezTo>
                  <a:lnTo>
                    <a:pt x="132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gray">
            <a:xfrm>
              <a:off x="-4554538" y="2349500"/>
              <a:ext cx="79375" cy="309563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28" y="0"/>
                </a:cxn>
                <a:cxn ang="0">
                  <a:pos x="50" y="0"/>
                </a:cxn>
                <a:cxn ang="0">
                  <a:pos x="24" y="195"/>
                </a:cxn>
                <a:cxn ang="0">
                  <a:pos x="0" y="195"/>
                </a:cxn>
              </a:cxnLst>
              <a:rect l="0" t="0" r="r" b="b"/>
              <a:pathLst>
                <a:path w="50" h="195">
                  <a:moveTo>
                    <a:pt x="0" y="195"/>
                  </a:moveTo>
                  <a:lnTo>
                    <a:pt x="28" y="0"/>
                  </a:lnTo>
                  <a:lnTo>
                    <a:pt x="50" y="0"/>
                  </a:lnTo>
                  <a:lnTo>
                    <a:pt x="24" y="195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4"/>
            <p:cNvSpPr>
              <a:spLocks noEditPoints="1"/>
            </p:cNvSpPr>
            <p:nvPr userDrawn="1"/>
          </p:nvSpPr>
          <p:spPr bwMode="gray">
            <a:xfrm>
              <a:off x="-4460875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5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4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8" y="77"/>
                    <a:pt x="28" y="87"/>
                    <a:pt x="45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4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gray">
            <a:xfrm>
              <a:off x="-4154488" y="2349500"/>
              <a:ext cx="117475" cy="309563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139"/>
                </a:cxn>
                <a:cxn ang="0">
                  <a:pos x="0" y="139"/>
                </a:cxn>
                <a:cxn ang="0">
                  <a:pos x="12" y="54"/>
                </a:cxn>
                <a:cxn ang="0">
                  <a:pos x="0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15" y="30"/>
                </a:cxn>
                <a:cxn ang="0">
                  <a:pos x="53" y="0"/>
                </a:cxn>
                <a:cxn ang="0">
                  <a:pos x="52" y="10"/>
                </a:cxn>
                <a:cxn ang="0">
                  <a:pos x="32" y="29"/>
                </a:cxn>
                <a:cxn ang="0">
                  <a:pos x="29" y="44"/>
                </a:cxn>
                <a:cxn ang="0">
                  <a:pos x="47" y="44"/>
                </a:cxn>
                <a:cxn ang="0">
                  <a:pos x="45" y="54"/>
                </a:cxn>
                <a:cxn ang="0">
                  <a:pos x="28" y="54"/>
                </a:cxn>
              </a:cxnLst>
              <a:rect l="0" t="0" r="r" b="b"/>
              <a:pathLst>
                <a:path w="53" h="139">
                  <a:moveTo>
                    <a:pt x="28" y="54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12"/>
                    <a:pt x="31" y="0"/>
                    <a:pt x="53" y="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42" y="11"/>
                    <a:pt x="34" y="15"/>
                    <a:pt x="32" y="2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5" y="54"/>
                    <a:pt x="45" y="54"/>
                    <a:pt x="45" y="54"/>
                  </a:cubicBezTo>
                  <a:lnTo>
                    <a:pt x="28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gray">
            <a:xfrm>
              <a:off x="-4037013" y="2447925"/>
              <a:ext cx="184150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gray">
            <a:xfrm>
              <a:off x="-3811588" y="2387600"/>
              <a:ext cx="106363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9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4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2" y="122"/>
                    <a:pt x="29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gray">
            <a:xfrm>
              <a:off x="-3687763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3" y="86"/>
                    <a:pt x="36" y="86"/>
                  </a:cubicBezTo>
                  <a:cubicBezTo>
                    <a:pt x="44" y="86"/>
                    <a:pt x="50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gray">
            <a:xfrm>
              <a:off x="-3475038" y="2443163"/>
              <a:ext cx="127000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7" y="0"/>
                </a:cxn>
                <a:cxn ang="0">
                  <a:pos x="51" y="12"/>
                </a:cxn>
              </a:cxnLst>
              <a:rect l="0" t="0" r="r" b="b"/>
              <a:pathLst>
                <a:path w="57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7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gray">
            <a:xfrm>
              <a:off x="-3275013" y="2443163"/>
              <a:ext cx="196850" cy="220663"/>
            </a:xfrm>
            <a:custGeom>
              <a:avLst/>
              <a:gdLst/>
              <a:ahLst/>
              <a:cxnLst>
                <a:cxn ang="0">
                  <a:pos x="20" y="55"/>
                </a:cxn>
                <a:cxn ang="0">
                  <a:pos x="46" y="87"/>
                </a:cxn>
                <a:cxn ang="0">
                  <a:pos x="71" y="82"/>
                </a:cxn>
                <a:cxn ang="0">
                  <a:pos x="74" y="92"/>
                </a:cxn>
                <a:cxn ang="0">
                  <a:pos x="43" y="99"/>
                </a:cxn>
                <a:cxn ang="0">
                  <a:pos x="5" y="49"/>
                </a:cxn>
                <a:cxn ang="0">
                  <a:pos x="52" y="0"/>
                </a:cxn>
                <a:cxn ang="0">
                  <a:pos x="83" y="47"/>
                </a:cxn>
                <a:cxn ang="0">
                  <a:pos x="20" y="55"/>
                </a:cxn>
                <a:cxn ang="0">
                  <a:pos x="50" y="10"/>
                </a:cxn>
                <a:cxn ang="0">
                  <a:pos x="20" y="47"/>
                </a:cxn>
                <a:cxn ang="0">
                  <a:pos x="69" y="40"/>
                </a:cxn>
                <a:cxn ang="0">
                  <a:pos x="50" y="10"/>
                </a:cxn>
              </a:cxnLst>
              <a:rect l="0" t="0" r="r" b="b"/>
              <a:pathLst>
                <a:path w="88" h="99">
                  <a:moveTo>
                    <a:pt x="20" y="55"/>
                  </a:moveTo>
                  <a:cubicBezTo>
                    <a:pt x="19" y="77"/>
                    <a:pt x="27" y="87"/>
                    <a:pt x="46" y="87"/>
                  </a:cubicBezTo>
                  <a:cubicBezTo>
                    <a:pt x="57" y="87"/>
                    <a:pt x="65" y="85"/>
                    <a:pt x="71" y="8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67" y="96"/>
                    <a:pt x="56" y="99"/>
                    <a:pt x="43" y="99"/>
                  </a:cubicBezTo>
                  <a:cubicBezTo>
                    <a:pt x="16" y="99"/>
                    <a:pt x="0" y="83"/>
                    <a:pt x="5" y="49"/>
                  </a:cubicBezTo>
                  <a:cubicBezTo>
                    <a:pt x="10" y="17"/>
                    <a:pt x="29" y="0"/>
                    <a:pt x="52" y="0"/>
                  </a:cubicBezTo>
                  <a:cubicBezTo>
                    <a:pt x="76" y="0"/>
                    <a:pt x="88" y="15"/>
                    <a:pt x="83" y="47"/>
                  </a:cubicBezTo>
                  <a:lnTo>
                    <a:pt x="20" y="55"/>
                  </a:lnTo>
                  <a:close/>
                  <a:moveTo>
                    <a:pt x="50" y="10"/>
                  </a:moveTo>
                  <a:cubicBezTo>
                    <a:pt x="36" y="10"/>
                    <a:pt x="23" y="21"/>
                    <a:pt x="20" y="47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72" y="19"/>
                    <a:pt x="64" y="10"/>
                    <a:pt x="50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gray">
            <a:xfrm>
              <a:off x="-3052763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5" y="29"/>
                </a:cxn>
                <a:cxn ang="0">
                  <a:pos x="47" y="10"/>
                </a:cxn>
                <a:cxn ang="0">
                  <a:pos x="28" y="13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2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2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7" y="20"/>
                    <a:pt x="64" y="10"/>
                    <a:pt x="47" y="10"/>
                  </a:cubicBezTo>
                  <a:cubicBezTo>
                    <a:pt x="38" y="10"/>
                    <a:pt x="33" y="11"/>
                    <a:pt x="28" y="13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gray">
            <a:xfrm>
              <a:off x="-2765425" y="2443163"/>
              <a:ext cx="158750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5" y="49"/>
                </a:cxn>
                <a:cxn ang="0">
                  <a:pos x="50" y="0"/>
                </a:cxn>
                <a:cxn ang="0">
                  <a:pos x="71" y="7"/>
                </a:cxn>
                <a:cxn ang="0">
                  <a:pos x="66" y="15"/>
                </a:cxn>
                <a:cxn ang="0">
                  <a:pos x="52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9" y="92"/>
                </a:cxn>
                <a:cxn ang="0">
                  <a:pos x="36" y="99"/>
                </a:cxn>
              </a:cxnLst>
              <a:rect l="0" t="0" r="r" b="b"/>
              <a:pathLst>
                <a:path w="71" h="99">
                  <a:moveTo>
                    <a:pt x="36" y="99"/>
                  </a:moveTo>
                  <a:cubicBezTo>
                    <a:pt x="14" y="99"/>
                    <a:pt x="0" y="80"/>
                    <a:pt x="5" y="49"/>
                  </a:cubicBezTo>
                  <a:cubicBezTo>
                    <a:pt x="9" y="18"/>
                    <a:pt x="28" y="0"/>
                    <a:pt x="50" y="0"/>
                  </a:cubicBezTo>
                  <a:cubicBezTo>
                    <a:pt x="62" y="0"/>
                    <a:pt x="68" y="4"/>
                    <a:pt x="71" y="7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3" y="13"/>
                    <a:pt x="59" y="11"/>
                    <a:pt x="52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8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5" y="96"/>
                    <a:pt x="47" y="99"/>
                    <a:pt x="36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23"/>
            <p:cNvSpPr>
              <a:spLocks noEditPoints="1"/>
            </p:cNvSpPr>
            <p:nvPr userDrawn="1"/>
          </p:nvSpPr>
          <p:spPr bwMode="gray">
            <a:xfrm>
              <a:off x="-2601913" y="2443163"/>
              <a:ext cx="192088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9" y="10"/>
                </a:cxn>
                <a:cxn ang="0">
                  <a:pos x="20" y="49"/>
                </a:cxn>
                <a:cxn ang="0">
                  <a:pos x="37" y="88"/>
                </a:cxn>
                <a:cxn ang="0">
                  <a:pos x="65" y="49"/>
                </a:cxn>
                <a:cxn ang="0">
                  <a:pos x="49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9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7" y="88"/>
                  </a:cubicBezTo>
                  <a:cubicBezTo>
                    <a:pt x="57" y="88"/>
                    <a:pt x="63" y="68"/>
                    <a:pt x="65" y="49"/>
                  </a:cubicBezTo>
                  <a:cubicBezTo>
                    <a:pt x="68" y="30"/>
                    <a:pt x="67" y="10"/>
                    <a:pt x="49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gray">
            <a:xfrm>
              <a:off x="-2386013" y="2443163"/>
              <a:ext cx="188913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1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9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5"/>
            <p:cNvSpPr>
              <a:spLocks/>
            </p:cNvSpPr>
            <p:nvPr userDrawn="1"/>
          </p:nvSpPr>
          <p:spPr bwMode="gray">
            <a:xfrm>
              <a:off x="-2174875" y="2443163"/>
              <a:ext cx="149225" cy="219075"/>
            </a:xfrm>
            <a:custGeom>
              <a:avLst/>
              <a:gdLst/>
              <a:ahLst/>
              <a:cxnLst>
                <a:cxn ang="0">
                  <a:pos x="24" y="98"/>
                </a:cxn>
                <a:cxn ang="0">
                  <a:pos x="0" y="92"/>
                </a:cxn>
                <a:cxn ang="0">
                  <a:pos x="5" y="82"/>
                </a:cxn>
                <a:cxn ang="0">
                  <a:pos x="24" y="87"/>
                </a:cxn>
                <a:cxn ang="0">
                  <a:pos x="45" y="71"/>
                </a:cxn>
                <a:cxn ang="0">
                  <a:pos x="31" y="53"/>
                </a:cxn>
                <a:cxn ang="0">
                  <a:pos x="11" y="26"/>
                </a:cxn>
                <a:cxn ang="0">
                  <a:pos x="45" y="0"/>
                </a:cxn>
                <a:cxn ang="0">
                  <a:pos x="67" y="7"/>
                </a:cxn>
                <a:cxn ang="0">
                  <a:pos x="62" y="16"/>
                </a:cxn>
                <a:cxn ang="0">
                  <a:pos x="46" y="10"/>
                </a:cxn>
                <a:cxn ang="0">
                  <a:pos x="27" y="25"/>
                </a:cxn>
                <a:cxn ang="0">
                  <a:pos x="41" y="43"/>
                </a:cxn>
                <a:cxn ang="0">
                  <a:pos x="62" y="70"/>
                </a:cxn>
                <a:cxn ang="0">
                  <a:pos x="24" y="98"/>
                </a:cxn>
              </a:cxnLst>
              <a:rect l="0" t="0" r="r" b="b"/>
              <a:pathLst>
                <a:path w="67" h="98">
                  <a:moveTo>
                    <a:pt x="24" y="98"/>
                  </a:moveTo>
                  <a:cubicBezTo>
                    <a:pt x="13" y="98"/>
                    <a:pt x="4" y="96"/>
                    <a:pt x="0" y="9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9" y="84"/>
                    <a:pt x="15" y="87"/>
                    <a:pt x="24" y="87"/>
                  </a:cubicBezTo>
                  <a:cubicBezTo>
                    <a:pt x="35" y="87"/>
                    <a:pt x="44" y="80"/>
                    <a:pt x="45" y="71"/>
                  </a:cubicBezTo>
                  <a:cubicBezTo>
                    <a:pt x="46" y="61"/>
                    <a:pt x="41" y="56"/>
                    <a:pt x="31" y="53"/>
                  </a:cubicBezTo>
                  <a:cubicBezTo>
                    <a:pt x="13" y="46"/>
                    <a:pt x="10" y="36"/>
                    <a:pt x="11" y="26"/>
                  </a:cubicBezTo>
                  <a:cubicBezTo>
                    <a:pt x="13" y="12"/>
                    <a:pt x="27" y="0"/>
                    <a:pt x="45" y="0"/>
                  </a:cubicBezTo>
                  <a:cubicBezTo>
                    <a:pt x="55" y="0"/>
                    <a:pt x="63" y="3"/>
                    <a:pt x="67" y="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9" y="14"/>
                    <a:pt x="53" y="10"/>
                    <a:pt x="46" y="10"/>
                  </a:cubicBezTo>
                  <a:cubicBezTo>
                    <a:pt x="35" y="10"/>
                    <a:pt x="28" y="17"/>
                    <a:pt x="27" y="25"/>
                  </a:cubicBezTo>
                  <a:cubicBezTo>
                    <a:pt x="26" y="35"/>
                    <a:pt x="32" y="39"/>
                    <a:pt x="41" y="43"/>
                  </a:cubicBezTo>
                  <a:cubicBezTo>
                    <a:pt x="60" y="50"/>
                    <a:pt x="63" y="59"/>
                    <a:pt x="62" y="70"/>
                  </a:cubicBezTo>
                  <a:cubicBezTo>
                    <a:pt x="60" y="85"/>
                    <a:pt x="45" y="98"/>
                    <a:pt x="24" y="9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6"/>
            <p:cNvSpPr>
              <a:spLocks/>
            </p:cNvSpPr>
            <p:nvPr userDrawn="1"/>
          </p:nvSpPr>
          <p:spPr bwMode="gray">
            <a:xfrm>
              <a:off x="-1985963" y="2387600"/>
              <a:ext cx="103188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2" y="99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1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6" y="27"/>
                </a:cxn>
                <a:cxn ang="0">
                  <a:pos x="45" y="37"/>
                </a:cxn>
                <a:cxn ang="0">
                  <a:pos x="27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4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6" h="123">
                  <a:moveTo>
                    <a:pt x="24" y="123"/>
                  </a:moveTo>
                  <a:cubicBezTo>
                    <a:pt x="6" y="123"/>
                    <a:pt x="1" y="110"/>
                    <a:pt x="2" y="9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0" y="112"/>
                    <a:pt x="30" y="112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7"/>
            <p:cNvSpPr>
              <a:spLocks/>
            </p:cNvSpPr>
            <p:nvPr userDrawn="1"/>
          </p:nvSpPr>
          <p:spPr bwMode="gray">
            <a:xfrm>
              <a:off x="-1866900" y="2443163"/>
              <a:ext cx="125413" cy="215900"/>
            </a:xfrm>
            <a:custGeom>
              <a:avLst/>
              <a:gdLst/>
              <a:ahLst/>
              <a:cxnLst>
                <a:cxn ang="0">
                  <a:pos x="51" y="12"/>
                </a:cxn>
                <a:cxn ang="0">
                  <a:pos x="28" y="14"/>
                </a:cxn>
                <a:cxn ang="0">
                  <a:pos x="16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6" y="0"/>
                </a:cxn>
                <a:cxn ang="0">
                  <a:pos x="51" y="12"/>
                </a:cxn>
              </a:cxnLst>
              <a:rect l="0" t="0" r="r" b="b"/>
              <a:pathLst>
                <a:path w="56" h="97">
                  <a:moveTo>
                    <a:pt x="51" y="12"/>
                  </a:moveTo>
                  <a:cubicBezTo>
                    <a:pt x="43" y="10"/>
                    <a:pt x="34" y="10"/>
                    <a:pt x="28" y="14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3" y="2"/>
                    <a:pt x="33" y="0"/>
                    <a:pt x="56" y="0"/>
                  </a:cubicBezTo>
                  <a:lnTo>
                    <a:pt x="51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8"/>
            <p:cNvSpPr>
              <a:spLocks/>
            </p:cNvSpPr>
            <p:nvPr userDrawn="1"/>
          </p:nvSpPr>
          <p:spPr bwMode="gray">
            <a:xfrm>
              <a:off x="-1730375" y="2447925"/>
              <a:ext cx="182563" cy="215900"/>
            </a:xfrm>
            <a:custGeom>
              <a:avLst/>
              <a:gdLst/>
              <a:ahLst/>
              <a:cxnLst>
                <a:cxn ang="0">
                  <a:pos x="34" y="97"/>
                </a:cxn>
                <a:cxn ang="0">
                  <a:pos x="3" y="66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19" y="66"/>
                </a:cxn>
                <a:cxn ang="0">
                  <a:pos x="36" y="86"/>
                </a:cxn>
                <a:cxn ang="0">
                  <a:pos x="55" y="82"/>
                </a:cxn>
                <a:cxn ang="0">
                  <a:pos x="66" y="0"/>
                </a:cxn>
                <a:cxn ang="0">
                  <a:pos x="82" y="0"/>
                </a:cxn>
                <a:cxn ang="0">
                  <a:pos x="70" y="89"/>
                </a:cxn>
                <a:cxn ang="0">
                  <a:pos x="34" y="97"/>
                </a:cxn>
              </a:cxnLst>
              <a:rect l="0" t="0" r="r" b="b"/>
              <a:pathLst>
                <a:path w="82" h="97">
                  <a:moveTo>
                    <a:pt x="34" y="97"/>
                  </a:moveTo>
                  <a:cubicBezTo>
                    <a:pt x="9" y="97"/>
                    <a:pt x="0" y="85"/>
                    <a:pt x="3" y="6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77"/>
                    <a:pt x="22" y="86"/>
                    <a:pt x="36" y="86"/>
                  </a:cubicBezTo>
                  <a:cubicBezTo>
                    <a:pt x="44" y="86"/>
                    <a:pt x="49" y="85"/>
                    <a:pt x="55" y="8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2" y="93"/>
                    <a:pt x="50" y="97"/>
                    <a:pt x="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9"/>
            <p:cNvSpPr>
              <a:spLocks/>
            </p:cNvSpPr>
            <p:nvPr userDrawn="1"/>
          </p:nvSpPr>
          <p:spPr bwMode="gray">
            <a:xfrm>
              <a:off x="-1520825" y="2443163"/>
              <a:ext cx="157163" cy="220663"/>
            </a:xfrm>
            <a:custGeom>
              <a:avLst/>
              <a:gdLst/>
              <a:ahLst/>
              <a:cxnLst>
                <a:cxn ang="0">
                  <a:pos x="35" y="99"/>
                </a:cxn>
                <a:cxn ang="0">
                  <a:pos x="4" y="49"/>
                </a:cxn>
                <a:cxn ang="0">
                  <a:pos x="49" y="0"/>
                </a:cxn>
                <a:cxn ang="0">
                  <a:pos x="70" y="7"/>
                </a:cxn>
                <a:cxn ang="0">
                  <a:pos x="65" y="15"/>
                </a:cxn>
                <a:cxn ang="0">
                  <a:pos x="51" y="11"/>
                </a:cxn>
                <a:cxn ang="0">
                  <a:pos x="21" y="49"/>
                </a:cxn>
                <a:cxn ang="0">
                  <a:pos x="40" y="87"/>
                </a:cxn>
                <a:cxn ang="0">
                  <a:pos x="56" y="83"/>
                </a:cxn>
                <a:cxn ang="0">
                  <a:pos x="58" y="92"/>
                </a:cxn>
                <a:cxn ang="0">
                  <a:pos x="35" y="99"/>
                </a:cxn>
              </a:cxnLst>
              <a:rect l="0" t="0" r="r" b="b"/>
              <a:pathLst>
                <a:path w="70" h="99">
                  <a:moveTo>
                    <a:pt x="35" y="99"/>
                  </a:moveTo>
                  <a:cubicBezTo>
                    <a:pt x="13" y="99"/>
                    <a:pt x="0" y="80"/>
                    <a:pt x="4" y="49"/>
                  </a:cubicBezTo>
                  <a:cubicBezTo>
                    <a:pt x="8" y="18"/>
                    <a:pt x="27" y="0"/>
                    <a:pt x="49" y="0"/>
                  </a:cubicBezTo>
                  <a:cubicBezTo>
                    <a:pt x="61" y="0"/>
                    <a:pt x="67" y="4"/>
                    <a:pt x="70" y="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1" y="11"/>
                  </a:cubicBezTo>
                  <a:cubicBezTo>
                    <a:pt x="33" y="11"/>
                    <a:pt x="24" y="27"/>
                    <a:pt x="21" y="49"/>
                  </a:cubicBezTo>
                  <a:cubicBezTo>
                    <a:pt x="17" y="72"/>
                    <a:pt x="24" y="87"/>
                    <a:pt x="40" y="87"/>
                  </a:cubicBezTo>
                  <a:cubicBezTo>
                    <a:pt x="47" y="87"/>
                    <a:pt x="52" y="85"/>
                    <a:pt x="56" y="8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4" y="96"/>
                    <a:pt x="46" y="99"/>
                    <a:pt x="3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0"/>
            <p:cNvSpPr>
              <a:spLocks/>
            </p:cNvSpPr>
            <p:nvPr userDrawn="1"/>
          </p:nvSpPr>
          <p:spPr bwMode="gray">
            <a:xfrm>
              <a:off x="-1335088" y="2387600"/>
              <a:ext cx="104775" cy="274638"/>
            </a:xfrm>
            <a:custGeom>
              <a:avLst/>
              <a:gdLst/>
              <a:ahLst/>
              <a:cxnLst>
                <a:cxn ang="0">
                  <a:pos x="24" y="123"/>
                </a:cxn>
                <a:cxn ang="0">
                  <a:pos x="3" y="99"/>
                </a:cxn>
                <a:cxn ang="0">
                  <a:pos x="12" y="37"/>
                </a:cxn>
                <a:cxn ang="0">
                  <a:pos x="0" y="37"/>
                </a:cxn>
                <a:cxn ang="0">
                  <a:pos x="2" y="27"/>
                </a:cxn>
                <a:cxn ang="0">
                  <a:pos x="13" y="27"/>
                </a:cxn>
                <a:cxn ang="0">
                  <a:pos x="16" y="5"/>
                </a:cxn>
                <a:cxn ang="0">
                  <a:pos x="33" y="0"/>
                </a:cxn>
                <a:cxn ang="0">
                  <a:pos x="29" y="27"/>
                </a:cxn>
                <a:cxn ang="0">
                  <a:pos x="47" y="27"/>
                </a:cxn>
                <a:cxn ang="0">
                  <a:pos x="45" y="37"/>
                </a:cxn>
                <a:cxn ang="0">
                  <a:pos x="28" y="37"/>
                </a:cxn>
                <a:cxn ang="0">
                  <a:pos x="19" y="98"/>
                </a:cxn>
                <a:cxn ang="0">
                  <a:pos x="30" y="112"/>
                </a:cxn>
                <a:cxn ang="0">
                  <a:pos x="35" y="111"/>
                </a:cxn>
                <a:cxn ang="0">
                  <a:pos x="33" y="121"/>
                </a:cxn>
                <a:cxn ang="0">
                  <a:pos x="24" y="123"/>
                </a:cxn>
              </a:cxnLst>
              <a:rect l="0" t="0" r="r" b="b"/>
              <a:pathLst>
                <a:path w="47" h="123">
                  <a:moveTo>
                    <a:pt x="24" y="123"/>
                  </a:moveTo>
                  <a:cubicBezTo>
                    <a:pt x="6" y="123"/>
                    <a:pt x="1" y="110"/>
                    <a:pt x="3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106"/>
                    <a:pt x="21" y="112"/>
                    <a:pt x="30" y="112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1" y="122"/>
                    <a:pt x="28" y="123"/>
                    <a:pt x="24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1"/>
            <p:cNvSpPr>
              <a:spLocks noEditPoints="1"/>
            </p:cNvSpPr>
            <p:nvPr userDrawn="1"/>
          </p:nvSpPr>
          <p:spPr bwMode="gray">
            <a:xfrm>
              <a:off x="-1212850" y="2366963"/>
              <a:ext cx="79375" cy="292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5" y="9"/>
                </a:cxn>
                <a:cxn ang="0">
                  <a:pos x="26" y="0"/>
                </a:cxn>
                <a:cxn ang="0">
                  <a:pos x="34" y="9"/>
                </a:cxn>
                <a:cxn ang="0">
                  <a:pos x="24" y="18"/>
                </a:cxn>
                <a:cxn ang="0">
                  <a:pos x="0" y="131"/>
                </a:cxn>
                <a:cxn ang="0">
                  <a:pos x="13" y="36"/>
                </a:cxn>
                <a:cxn ang="0">
                  <a:pos x="29" y="36"/>
                </a:cxn>
                <a:cxn ang="0">
                  <a:pos x="16" y="131"/>
                </a:cxn>
                <a:cxn ang="0">
                  <a:pos x="0" y="131"/>
                </a:cxn>
              </a:cxnLst>
              <a:rect l="0" t="0" r="r" b="b"/>
              <a:pathLst>
                <a:path w="35" h="131">
                  <a:moveTo>
                    <a:pt x="24" y="18"/>
                  </a:moveTo>
                  <a:cubicBezTo>
                    <a:pt x="18" y="18"/>
                    <a:pt x="15" y="14"/>
                    <a:pt x="15" y="9"/>
                  </a:cubicBezTo>
                  <a:cubicBezTo>
                    <a:pt x="16" y="4"/>
                    <a:pt x="21" y="0"/>
                    <a:pt x="26" y="0"/>
                  </a:cubicBezTo>
                  <a:cubicBezTo>
                    <a:pt x="31" y="0"/>
                    <a:pt x="35" y="4"/>
                    <a:pt x="34" y="9"/>
                  </a:cubicBezTo>
                  <a:cubicBezTo>
                    <a:pt x="34" y="14"/>
                    <a:pt x="29" y="18"/>
                    <a:pt x="24" y="18"/>
                  </a:cubicBezTo>
                  <a:moveTo>
                    <a:pt x="0" y="131"/>
                  </a:moveTo>
                  <a:cubicBezTo>
                    <a:pt x="13" y="36"/>
                    <a:pt x="13" y="36"/>
                    <a:pt x="13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131"/>
                    <a:pt x="16" y="131"/>
                    <a:pt x="16" y="13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2"/>
            <p:cNvSpPr>
              <a:spLocks noEditPoints="1"/>
            </p:cNvSpPr>
            <p:nvPr userDrawn="1"/>
          </p:nvSpPr>
          <p:spPr bwMode="gray">
            <a:xfrm>
              <a:off x="-1119188" y="2443163"/>
              <a:ext cx="193675" cy="220663"/>
            </a:xfrm>
            <a:custGeom>
              <a:avLst/>
              <a:gdLst/>
              <a:ahLst/>
              <a:cxnLst>
                <a:cxn ang="0">
                  <a:pos x="36" y="99"/>
                </a:cxn>
                <a:cxn ang="0">
                  <a:pos x="4" y="49"/>
                </a:cxn>
                <a:cxn ang="0">
                  <a:pos x="50" y="0"/>
                </a:cxn>
                <a:cxn ang="0">
                  <a:pos x="82" y="49"/>
                </a:cxn>
                <a:cxn ang="0">
                  <a:pos x="36" y="99"/>
                </a:cxn>
                <a:cxn ang="0">
                  <a:pos x="48" y="10"/>
                </a:cxn>
                <a:cxn ang="0">
                  <a:pos x="20" y="49"/>
                </a:cxn>
                <a:cxn ang="0">
                  <a:pos x="38" y="88"/>
                </a:cxn>
                <a:cxn ang="0">
                  <a:pos x="65" y="49"/>
                </a:cxn>
                <a:cxn ang="0">
                  <a:pos x="48" y="10"/>
                </a:cxn>
              </a:cxnLst>
              <a:rect l="0" t="0" r="r" b="b"/>
              <a:pathLst>
                <a:path w="86" h="99">
                  <a:moveTo>
                    <a:pt x="36" y="99"/>
                  </a:moveTo>
                  <a:cubicBezTo>
                    <a:pt x="9" y="99"/>
                    <a:pt x="0" y="77"/>
                    <a:pt x="4" y="49"/>
                  </a:cubicBezTo>
                  <a:cubicBezTo>
                    <a:pt x="8" y="21"/>
                    <a:pt x="23" y="0"/>
                    <a:pt x="50" y="0"/>
                  </a:cubicBezTo>
                  <a:cubicBezTo>
                    <a:pt x="77" y="0"/>
                    <a:pt x="86" y="21"/>
                    <a:pt x="82" y="49"/>
                  </a:cubicBezTo>
                  <a:cubicBezTo>
                    <a:pt x="78" y="77"/>
                    <a:pt x="63" y="99"/>
                    <a:pt x="36" y="99"/>
                  </a:cubicBezTo>
                  <a:moveTo>
                    <a:pt x="48" y="10"/>
                  </a:moveTo>
                  <a:cubicBezTo>
                    <a:pt x="29" y="10"/>
                    <a:pt x="23" y="30"/>
                    <a:pt x="20" y="49"/>
                  </a:cubicBezTo>
                  <a:cubicBezTo>
                    <a:pt x="17" y="69"/>
                    <a:pt x="19" y="88"/>
                    <a:pt x="38" y="88"/>
                  </a:cubicBezTo>
                  <a:cubicBezTo>
                    <a:pt x="56" y="88"/>
                    <a:pt x="63" y="68"/>
                    <a:pt x="65" y="49"/>
                  </a:cubicBezTo>
                  <a:cubicBezTo>
                    <a:pt x="68" y="30"/>
                    <a:pt x="67" y="10"/>
                    <a:pt x="48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3"/>
            <p:cNvSpPr>
              <a:spLocks/>
            </p:cNvSpPr>
            <p:nvPr userDrawn="1"/>
          </p:nvSpPr>
          <p:spPr bwMode="gray">
            <a:xfrm>
              <a:off x="-901700" y="2443163"/>
              <a:ext cx="187325" cy="215900"/>
            </a:xfrm>
            <a:custGeom>
              <a:avLst/>
              <a:gdLst/>
              <a:ahLst/>
              <a:cxnLst>
                <a:cxn ang="0">
                  <a:pos x="56" y="97"/>
                </a:cxn>
                <a:cxn ang="0">
                  <a:pos x="66" y="29"/>
                </a:cxn>
                <a:cxn ang="0">
                  <a:pos x="48" y="10"/>
                </a:cxn>
                <a:cxn ang="0">
                  <a:pos x="28" y="13"/>
                </a:cxn>
                <a:cxn ang="0">
                  <a:pos x="17" y="97"/>
                </a:cxn>
                <a:cxn ang="0">
                  <a:pos x="0" y="97"/>
                </a:cxn>
                <a:cxn ang="0">
                  <a:pos x="13" y="7"/>
                </a:cxn>
                <a:cxn ang="0">
                  <a:pos x="50" y="0"/>
                </a:cxn>
                <a:cxn ang="0">
                  <a:pos x="82" y="28"/>
                </a:cxn>
                <a:cxn ang="0">
                  <a:pos x="73" y="97"/>
                </a:cxn>
                <a:cxn ang="0">
                  <a:pos x="56" y="97"/>
                </a:cxn>
              </a:cxnLst>
              <a:rect l="0" t="0" r="r" b="b"/>
              <a:pathLst>
                <a:path w="84" h="97">
                  <a:moveTo>
                    <a:pt x="56" y="97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7" y="20"/>
                    <a:pt x="65" y="10"/>
                    <a:pt x="48" y="10"/>
                  </a:cubicBezTo>
                  <a:cubicBezTo>
                    <a:pt x="38" y="10"/>
                    <a:pt x="34" y="11"/>
                    <a:pt x="28" y="13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78" y="0"/>
                    <a:pt x="84" y="15"/>
                    <a:pt x="82" y="28"/>
                  </a:cubicBezTo>
                  <a:cubicBezTo>
                    <a:pt x="73" y="97"/>
                    <a:pt x="73" y="97"/>
                    <a:pt x="73" y="97"/>
                  </a:cubicBezTo>
                  <a:lnTo>
                    <a:pt x="56" y="9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36" name="Straight Connector 35"/>
          <p:cNvCxnSpPr/>
          <p:nvPr/>
        </p:nvCxnSpPr>
        <p:spPr bwMode="gray">
          <a:xfrm flipH="1">
            <a:off x="1581552" y="364116"/>
            <a:ext cx="256773" cy="90521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997188" y="282632"/>
            <a:ext cx="7413511" cy="1068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-1" y="-1"/>
            <a:ext cx="9906001" cy="6858001"/>
            <a:chOff x="-1" y="-1"/>
            <a:chExt cx="9906001" cy="6858001"/>
          </a:xfrm>
        </p:grpSpPr>
        <p:sp>
          <p:nvSpPr>
            <p:cNvPr id="42" name="Rectangle 41"/>
            <p:cNvSpPr/>
            <p:nvPr userDrawn="1"/>
          </p:nvSpPr>
          <p:spPr bwMode="gray">
            <a:xfrm rot="16200000">
              <a:off x="4811683" y="-4811684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5" name="Rectangle 44"/>
            <p:cNvSpPr/>
            <p:nvPr userDrawn="1"/>
          </p:nvSpPr>
          <p:spPr bwMode="gray">
            <a:xfrm rot="16200000">
              <a:off x="4811682" y="1763683"/>
              <a:ext cx="282633" cy="990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6" name="Rectangle 45"/>
            <p:cNvSpPr/>
            <p:nvPr userDrawn="1"/>
          </p:nvSpPr>
          <p:spPr bwMode="gray">
            <a:xfrm>
              <a:off x="0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47" name="Rectangle 46"/>
            <p:cNvSpPr/>
            <p:nvPr userDrawn="1"/>
          </p:nvSpPr>
          <p:spPr bwMode="gray">
            <a:xfrm>
              <a:off x="9623367" y="0"/>
              <a:ext cx="282633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</p:grpSp>
      <p:sp>
        <p:nvSpPr>
          <p:cNvPr id="11" name="TextBox 10"/>
          <p:cNvSpPr txBox="1"/>
          <p:nvPr/>
        </p:nvSpPr>
        <p:spPr bwMode="gray">
          <a:xfrm>
            <a:off x="9288872" y="6476827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6A895693-0027-4F28-9367-92E39A51F51C}" type="slidenum">
              <a:rPr lang="fr-FR" sz="800" smtClean="0"/>
              <a:pPr algn="l"/>
              <a:t>‹N°›</a:t>
            </a:fld>
            <a:endParaRPr lang="fr-FR" sz="800" dirty="0"/>
          </a:p>
        </p:txBody>
      </p:sp>
      <p:cxnSp>
        <p:nvCxnSpPr>
          <p:cNvPr id="41" name="Straight Connector 40"/>
          <p:cNvCxnSpPr/>
          <p:nvPr/>
        </p:nvCxnSpPr>
        <p:spPr bwMode="gray">
          <a:xfrm flipH="1">
            <a:off x="9223633" y="6482577"/>
            <a:ext cx="33498" cy="11161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35" r:id="rId2"/>
    <p:sldLayoutId id="2147483936" r:id="rId3"/>
    <p:sldLayoutId id="2147483929" r:id="rId4"/>
    <p:sldLayoutId id="2147483937" r:id="rId5"/>
    <p:sldLayoutId id="2147483933" r:id="rId6"/>
    <p:sldLayoutId id="2147483934" r:id="rId7"/>
    <p:sldLayoutId id="2147483938" r:id="rId8"/>
  </p:sldLayoutIdLst>
  <p:transition>
    <p:fade/>
  </p:transition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rgbClr val="FFFFFF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90500" indent="-190500" algn="l" defTabSz="914400" rtl="0" eaLnBrk="1" latinLnBrk="0" hangingPunct="1">
        <a:spcBef>
          <a:spcPts val="0"/>
        </a:spcBef>
        <a:buFont typeface="Arial" pitchFamily="34" charset="0"/>
        <a:buChar char="&gt;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997188" y="282632"/>
            <a:ext cx="7413511" cy="1068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Décrypter </a:t>
            </a:r>
            <a:r>
              <a:rPr lang="fr-FR" sz="3200" cap="sm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scytale</a:t>
            </a:r>
            <a:endParaRPr lang="fr-FR" sz="3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72480" y="1340768"/>
            <a:ext cx="9268756" cy="488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91440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lvl="0" indent="-285750" defTabSz="9144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Prenons le message codé :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CUAXEIEXLLSXUITXITUXQ</a:t>
            </a:r>
            <a:r>
              <a:rPr lang="fr-FR" sz="1800" b="1" dirty="0">
                <a:solidFill>
                  <a:srgbClr val="222221"/>
                </a:solidFill>
              </a:rPr>
              <a:t>Ç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NX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On peut supposer que la </a:t>
            </a:r>
            <a:r>
              <a:rPr lang="fr-FR" sz="1800" dirty="0" err="1"/>
              <a:t>Scytale</a:t>
            </a:r>
            <a:r>
              <a:rPr lang="fr-FR" sz="1800" dirty="0"/>
              <a:t> a au moins 3 côtés. </a:t>
            </a:r>
            <a:endParaRPr lang="fr-F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Test avec la matrice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3x8</a:t>
            </a:r>
            <a:r>
              <a:rPr lang="fr-FR" sz="1800" dirty="0"/>
              <a:t> :</a:t>
            </a:r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Le message est toujours illisible, la matrice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3x8</a:t>
            </a:r>
            <a:r>
              <a:rPr lang="fr-FR" sz="1800" dirty="0"/>
              <a:t> ne convient pas.</a:t>
            </a:r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Test avec la matrice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4x6</a:t>
            </a:r>
            <a:r>
              <a:rPr lang="fr-FR" sz="1800" dirty="0"/>
              <a:t> :</a:t>
            </a:r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 algn="just">
              <a:lnSpc>
                <a:spcPct val="9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Le message clair apparait alors !</a:t>
            </a:r>
          </a:p>
        </p:txBody>
      </p:sp>
      <p:pic>
        <p:nvPicPr>
          <p:cNvPr id="15" name="Image 5" descr="260px-Skytal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1340768"/>
            <a:ext cx="19494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606422"/>
              </p:ext>
            </p:extLst>
          </p:nvPr>
        </p:nvGraphicFramePr>
        <p:xfrm>
          <a:off x="3440832" y="2348880"/>
          <a:ext cx="3456384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491923"/>
              </p:ext>
            </p:extLst>
          </p:nvPr>
        </p:nvGraphicFramePr>
        <p:xfrm>
          <a:off x="3656856" y="4221088"/>
          <a:ext cx="2581920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2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54572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192&quot;/&gt;&lt;partner val=&quot;61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 CSTB Marron_2">
  <a:themeElements>
    <a:clrScheme name="CSTB Colors">
      <a:dk1>
        <a:srgbClr val="222221"/>
      </a:dk1>
      <a:lt1>
        <a:sysClr val="window" lastClr="FFFFFF"/>
      </a:lt1>
      <a:dk2>
        <a:srgbClr val="B3B5B7"/>
      </a:dk2>
      <a:lt2>
        <a:srgbClr val="B61A1D"/>
      </a:lt2>
      <a:accent1>
        <a:srgbClr val="8B6D4A"/>
      </a:accent1>
      <a:accent2>
        <a:srgbClr val="BDAB86"/>
      </a:accent2>
      <a:accent3>
        <a:srgbClr val="5F94AB"/>
      </a:accent3>
      <a:accent4>
        <a:srgbClr val="99BDD5"/>
      </a:accent4>
      <a:accent5>
        <a:srgbClr val="B0B932"/>
      </a:accent5>
      <a:accent6>
        <a:srgbClr val="D67C1C"/>
      </a:accent6>
      <a:hlink>
        <a:srgbClr val="0000FF"/>
      </a:hlink>
      <a:folHlink>
        <a:srgbClr val="800080"/>
      </a:folHlink>
    </a:clrScheme>
    <a:fontScheme name="CSTB Fonts Aria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37361D3FCE684B8A9155846547A79A" ma:contentTypeVersion="1" ma:contentTypeDescription="Crée un document." ma:contentTypeScope="" ma:versionID="344c3d37bfc408c4675ce905702eaf2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286B1F-E860-4737-A087-F66E91719F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D76F25-81CF-4864-B5D4-4AB4D5D81DEC}">
  <ds:schemaRefs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949085D-328D-425C-9FE7-C269C343AB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CSTB Marron_2</Template>
  <TotalTime>15961</TotalTime>
  <Words>101</Words>
  <Application>Microsoft Office PowerPoint</Application>
  <PresentationFormat>Format A4 (210 x 297 mm)</PresentationFormat>
  <Paragraphs>69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Roboto</vt:lpstr>
      <vt:lpstr>Template CSTB Marron_2</vt:lpstr>
      <vt:lpstr>think-cell Slide</vt:lpstr>
      <vt:lpstr>Décrypter la scytale</vt:lpstr>
    </vt:vector>
  </TitlesOfParts>
  <Company>CSTB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</dc:title>
  <dc:creator>LAFARGE Joline</dc:creator>
  <cp:lastModifiedBy>CLOT Lionel</cp:lastModifiedBy>
  <cp:revision>338</cp:revision>
  <cp:lastPrinted>2015-11-17T11:20:39Z</cp:lastPrinted>
  <dcterms:created xsi:type="dcterms:W3CDTF">2015-09-25T08:35:43Z</dcterms:created>
  <dcterms:modified xsi:type="dcterms:W3CDTF">2020-11-13T12:59:34Z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0x010100C937361D3FCE684B8A9155846547A79A</vt:lpwstr>
  </property>
</Properties>
</file>