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7" r:id="rId4"/>
  </p:sldMasterIdLst>
  <p:notesMasterIdLst>
    <p:notesMasterId r:id="rId7"/>
  </p:notesMasterIdLst>
  <p:handoutMasterIdLst>
    <p:handoutMasterId r:id="rId8"/>
  </p:handoutMasterIdLst>
  <p:sldIdLst>
    <p:sldId id="419" r:id="rId5"/>
    <p:sldId id="418" r:id="rId6"/>
  </p:sldIdLst>
  <p:sldSz cx="9906000" cy="6858000" type="A4"/>
  <p:notesSz cx="6799263" cy="9929813"/>
  <p:custDataLst>
    <p:tags r:id="rId9"/>
  </p:custDataLst>
  <p:defaultTextStyle>
    <a:defPPr>
      <a:defRPr lang="de-DE"/>
    </a:defPPr>
    <a:lvl1pPr marL="0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DD5"/>
    <a:srgbClr val="CC9900"/>
    <a:srgbClr val="B0B932"/>
    <a:srgbClr val="00569D"/>
    <a:srgbClr val="F7A941"/>
    <a:srgbClr val="C7D64F"/>
    <a:srgbClr val="A3D8E7"/>
    <a:srgbClr val="8B6D4A"/>
    <a:srgbClr val="222221"/>
    <a:srgbClr val="DE6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24" autoAdjust="0"/>
    <p:restoredTop sz="94665" autoAdjust="0"/>
  </p:normalViewPr>
  <p:slideViewPr>
    <p:cSldViewPr>
      <p:cViewPr varScale="1">
        <p:scale>
          <a:sx n="113" d="100"/>
          <a:sy n="113" d="100"/>
        </p:scale>
        <p:origin x="-82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62" y="10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194" y="0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/>
          <a:lstStyle>
            <a:lvl1pPr algn="r">
              <a:defRPr sz="1200"/>
            </a:lvl1pPr>
          </a:lstStyle>
          <a:p>
            <a:fld id="{4BD2F89C-5B9E-47D5-97EA-7E94A03F3BAD}" type="datetimeFigureOut">
              <a:rPr lang="en-US" smtClean="0"/>
              <a:pPr/>
              <a:t>1/19/2017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321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194" y="9432321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 anchor="b"/>
          <a:lstStyle>
            <a:lvl1pPr algn="r">
              <a:defRPr sz="1200"/>
            </a:lvl1pPr>
          </a:lstStyle>
          <a:p>
            <a:fld id="{9EC16AE0-9542-4D5B-AF70-A50F5AFBFBE0}" type="slidenum">
              <a:rPr lang="de-DE" smtClean="0"/>
              <a:pPr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5301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3" y="0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/>
          <a:lstStyle>
            <a:lvl1pPr algn="r">
              <a:defRPr sz="1300"/>
            </a:lvl1pPr>
          </a:lstStyle>
          <a:p>
            <a:fld id="{2FB4FF29-EE9A-4D47-9F1A-289A80693C0F}" type="datetimeFigureOut">
              <a:rPr lang="fr-FR" smtClean="0"/>
              <a:pPr/>
              <a:t>19/01/2017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6125"/>
            <a:ext cx="5376863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91" tIns="47796" rIns="95591" bIns="47796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5591" tIns="47796" rIns="95591" bIns="47796" rtlCol="0">
            <a:norm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3" y="9431599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 anchor="b"/>
          <a:lstStyle>
            <a:lvl1pPr algn="r">
              <a:defRPr sz="1300"/>
            </a:lvl1pPr>
          </a:lstStyle>
          <a:p>
            <a:fld id="{71E7D22E-2FCF-4181-8686-08BDCDF9406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1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713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713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Picture Placeholder 36"/>
          <p:cNvSpPr>
            <a:spLocks noGrp="1"/>
          </p:cNvSpPr>
          <p:nvPr>
            <p:ph type="pic" sz="quarter" idx="11"/>
          </p:nvPr>
        </p:nvSpPr>
        <p:spPr bwMode="gray">
          <a:xfrm>
            <a:off x="282634" y="2730501"/>
            <a:ext cx="9340734" cy="3866851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5" name="Rectangle 14"/>
          <p:cNvSpPr/>
          <p:nvPr userDrawn="1"/>
        </p:nvSpPr>
        <p:spPr bwMode="gray">
          <a:xfrm>
            <a:off x="0" y="0"/>
            <a:ext cx="9906000" cy="2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5" name="Group 44"/>
          <p:cNvGrpSpPr/>
          <p:nvPr userDrawn="1"/>
        </p:nvGrpSpPr>
        <p:grpSpPr bwMode="gray">
          <a:xfrm>
            <a:off x="614907" y="1160934"/>
            <a:ext cx="1716087" cy="635001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47" name="Straight Connector 46"/>
          <p:cNvCxnSpPr/>
          <p:nvPr userDrawn="1"/>
        </p:nvCxnSpPr>
        <p:spPr bwMode="gray">
          <a:xfrm flipH="1">
            <a:off x="2419350" y="391737"/>
            <a:ext cx="638176" cy="22336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3284275" y="450122"/>
            <a:ext cx="6035964" cy="1316810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rgbClr val="FFFFFF"/>
                </a:solidFill>
                <a:latin typeface="+mj-lt"/>
                <a:ea typeface="Roboto" pitchFamily="2" charset="0"/>
                <a:cs typeface="Roboto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284275" y="1810508"/>
            <a:ext cx="6035964" cy="42620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rgbClr val="FFFFFF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0"/>
          </p:nvPr>
        </p:nvSpPr>
        <p:spPr bwMode="gray">
          <a:xfrm>
            <a:off x="3284275" y="2280292"/>
            <a:ext cx="6035964" cy="258425"/>
          </a:xfrm>
        </p:spPr>
        <p:txBody>
          <a:bodyPr/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-1" y="-1"/>
            <a:ext cx="9906001" cy="6858001"/>
            <a:chOff x="-1" y="-1"/>
            <a:chExt cx="9906001" cy="6858001"/>
          </a:xfrm>
        </p:grpSpPr>
        <p:sp>
          <p:nvSpPr>
            <p:cNvPr id="44" name="Rectangle 43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9" name="Rectangle 48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 userDrawn="1"/>
        </p:nvSpPr>
        <p:spPr bwMode="gray">
          <a:xfrm>
            <a:off x="3965171" y="101600"/>
            <a:ext cx="5940829" cy="665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Straight Connector 46"/>
          <p:cNvCxnSpPr/>
          <p:nvPr userDrawn="1"/>
        </p:nvCxnSpPr>
        <p:spPr bwMode="gray">
          <a:xfrm flipH="1">
            <a:off x="4391025" y="1948392"/>
            <a:ext cx="863602" cy="29284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5413607" y="2180030"/>
            <a:ext cx="4044718" cy="1786593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413607" y="4032862"/>
            <a:ext cx="4044718" cy="42620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Click to edit subtitle style</a:t>
            </a:r>
            <a:endParaRPr lang="fr-FR" dirty="0"/>
          </a:p>
        </p:txBody>
      </p:sp>
      <p:sp>
        <p:nvSpPr>
          <p:cNvPr id="37" name="Text Placeholder 38"/>
          <p:cNvSpPr>
            <a:spLocks noGrp="1"/>
          </p:cNvSpPr>
          <p:nvPr>
            <p:ph type="body" sz="quarter" idx="10"/>
          </p:nvPr>
        </p:nvSpPr>
        <p:spPr bwMode="gray">
          <a:xfrm>
            <a:off x="5413607" y="4525307"/>
            <a:ext cx="4044718" cy="258425"/>
          </a:xfrm>
        </p:spPr>
        <p:txBody>
          <a:bodyPr/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8" name="Picture Placeholder 37"/>
          <p:cNvSpPr>
            <a:spLocks noGrp="1"/>
          </p:cNvSpPr>
          <p:nvPr userDrawn="1">
            <p:ph type="pic" sz="quarter" idx="11"/>
          </p:nvPr>
        </p:nvSpPr>
        <p:spPr bwMode="gray">
          <a:xfrm>
            <a:off x="282633" y="282635"/>
            <a:ext cx="3682537" cy="6292732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-1" y="0"/>
            <a:ext cx="9906001" cy="6858001"/>
            <a:chOff x="-1" y="-1"/>
            <a:chExt cx="9906001" cy="6858001"/>
          </a:xfrm>
        </p:grpSpPr>
        <p:sp>
          <p:nvSpPr>
            <p:cNvPr id="44" name="Rectangle 43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5" name="Rectangle 44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</p:grpSp>
      <p:grpSp>
        <p:nvGrpSpPr>
          <p:cNvPr id="41" name="Group 44"/>
          <p:cNvGrpSpPr/>
          <p:nvPr userDrawn="1"/>
        </p:nvGrpSpPr>
        <p:grpSpPr bwMode="gray">
          <a:xfrm>
            <a:off x="7918778" y="5797551"/>
            <a:ext cx="1415769" cy="523875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4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 userDrawn="1"/>
        </p:nvSpPr>
        <p:spPr bwMode="gray">
          <a:xfrm>
            <a:off x="0" y="1330493"/>
            <a:ext cx="9906000" cy="41970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44"/>
          <p:cNvGrpSpPr/>
          <p:nvPr userDrawn="1"/>
        </p:nvGrpSpPr>
        <p:grpSpPr bwMode="gray">
          <a:xfrm>
            <a:off x="636636" y="3167063"/>
            <a:ext cx="1415769" cy="523875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47" name="Straight Connector 46"/>
          <p:cNvCxnSpPr/>
          <p:nvPr userDrawn="1"/>
        </p:nvCxnSpPr>
        <p:spPr bwMode="gray">
          <a:xfrm flipH="1">
            <a:off x="1914525" y="1781175"/>
            <a:ext cx="923926" cy="32956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2857501" y="2282210"/>
            <a:ext cx="6591300" cy="1786593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2857501" y="4135042"/>
            <a:ext cx="6591300" cy="42620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-1" y="0"/>
            <a:ext cx="9906001" cy="6858001"/>
            <a:chOff x="-1" y="-1"/>
            <a:chExt cx="9906001" cy="6858001"/>
          </a:xfrm>
        </p:grpSpPr>
        <p:sp>
          <p:nvSpPr>
            <p:cNvPr id="45" name="Rectangle 44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9" name="Rectangle 48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&amp;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3815542" y="1803863"/>
            <a:ext cx="5595157" cy="43223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415635" y="1803863"/>
            <a:ext cx="3075709" cy="4322300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9494589"/>
              </p:ext>
            </p:ext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 userDrawn="1"/>
        </p:nvSpPr>
        <p:spPr bwMode="gray">
          <a:xfrm>
            <a:off x="2001872" y="2355662"/>
            <a:ext cx="5902257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2"/>
                </a:solidFill>
              </a:rPr>
              <a:t>Merci pour</a:t>
            </a:r>
            <a:r>
              <a:rPr lang="fr-FR" sz="4000" baseline="0" dirty="0">
                <a:solidFill>
                  <a:schemeClr val="accent2"/>
                </a:solidFill>
              </a:rPr>
              <a:t> votre attention</a:t>
            </a:r>
            <a:endParaRPr lang="fr-FR" sz="4000" dirty="0">
              <a:solidFill>
                <a:schemeClr val="accent2"/>
              </a:solidFill>
            </a:endParaRPr>
          </a:p>
        </p:txBody>
      </p:sp>
      <p:sp>
        <p:nvSpPr>
          <p:cNvPr id="34" name="Picture Placeholder 36"/>
          <p:cNvSpPr>
            <a:spLocks noGrp="1"/>
          </p:cNvSpPr>
          <p:nvPr>
            <p:ph type="pic" sz="quarter" idx="11"/>
          </p:nvPr>
        </p:nvSpPr>
        <p:spPr bwMode="gray">
          <a:xfrm>
            <a:off x="0" y="0"/>
            <a:ext cx="9906000" cy="5203766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86" name="Group 85"/>
          <p:cNvGrpSpPr/>
          <p:nvPr userDrawn="1"/>
        </p:nvGrpSpPr>
        <p:grpSpPr>
          <a:xfrm>
            <a:off x="7918778" y="5797551"/>
            <a:ext cx="1415769" cy="379966"/>
            <a:chOff x="7918778" y="5797551"/>
            <a:chExt cx="1415769" cy="379966"/>
          </a:xfrm>
          <a:solidFill>
            <a:schemeClr val="tx1"/>
          </a:solidFill>
        </p:grpSpPr>
        <p:sp>
          <p:nvSpPr>
            <p:cNvPr id="36" name="Freeform 8"/>
            <p:cNvSpPr>
              <a:spLocks/>
            </p:cNvSpPr>
            <p:nvPr userDrawn="1"/>
          </p:nvSpPr>
          <p:spPr bwMode="gray">
            <a:xfrm>
              <a:off x="7918778" y="5797551"/>
              <a:ext cx="345837" cy="379966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gray">
            <a:xfrm>
              <a:off x="8269165" y="5797551"/>
              <a:ext cx="330479" cy="379966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10"/>
            <p:cNvSpPr>
              <a:spLocks/>
            </p:cNvSpPr>
            <p:nvPr userDrawn="1"/>
          </p:nvSpPr>
          <p:spPr bwMode="gray">
            <a:xfrm>
              <a:off x="8604764" y="5804377"/>
              <a:ext cx="329910" cy="366883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11"/>
            <p:cNvSpPr>
              <a:spLocks/>
            </p:cNvSpPr>
            <p:nvPr userDrawn="1"/>
          </p:nvSpPr>
          <p:spPr bwMode="gray">
            <a:xfrm>
              <a:off x="8604764" y="5804377"/>
              <a:ext cx="329910" cy="366883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12"/>
            <p:cNvSpPr>
              <a:spLocks noEditPoints="1"/>
            </p:cNvSpPr>
            <p:nvPr userDrawn="1"/>
          </p:nvSpPr>
          <p:spPr bwMode="gray">
            <a:xfrm>
              <a:off x="8965958" y="5797551"/>
              <a:ext cx="368589" cy="379966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65" name="Freeform 13"/>
          <p:cNvSpPr>
            <a:spLocks/>
          </p:cNvSpPr>
          <p:nvPr userDrawn="1"/>
        </p:nvSpPr>
        <p:spPr bwMode="gray">
          <a:xfrm>
            <a:off x="7938687" y="6208801"/>
            <a:ext cx="28441" cy="110918"/>
          </a:xfrm>
          <a:custGeom>
            <a:avLst/>
            <a:gdLst/>
            <a:ahLst/>
            <a:cxnLst>
              <a:cxn ang="0">
                <a:pos x="0" y="195"/>
              </a:cxn>
              <a:cxn ang="0">
                <a:pos x="28" y="0"/>
              </a:cxn>
              <a:cxn ang="0">
                <a:pos x="50" y="0"/>
              </a:cxn>
              <a:cxn ang="0">
                <a:pos x="24" y="195"/>
              </a:cxn>
              <a:cxn ang="0">
                <a:pos x="0" y="195"/>
              </a:cxn>
            </a:cxnLst>
            <a:rect l="0" t="0" r="r" b="b"/>
            <a:pathLst>
              <a:path w="50" h="195">
                <a:moveTo>
                  <a:pt x="0" y="195"/>
                </a:moveTo>
                <a:lnTo>
                  <a:pt x="28" y="0"/>
                </a:lnTo>
                <a:lnTo>
                  <a:pt x="50" y="0"/>
                </a:lnTo>
                <a:lnTo>
                  <a:pt x="24" y="195"/>
                </a:lnTo>
                <a:lnTo>
                  <a:pt x="0" y="195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6" name="Freeform 14"/>
          <p:cNvSpPr>
            <a:spLocks noEditPoints="1"/>
          </p:cNvSpPr>
          <p:nvPr userDrawn="1"/>
        </p:nvSpPr>
        <p:spPr bwMode="gray">
          <a:xfrm>
            <a:off x="7972247" y="6242361"/>
            <a:ext cx="70532" cy="79065"/>
          </a:xfrm>
          <a:custGeom>
            <a:avLst/>
            <a:gdLst/>
            <a:ahLst/>
            <a:cxnLst>
              <a:cxn ang="0">
                <a:pos x="20" y="55"/>
              </a:cxn>
              <a:cxn ang="0">
                <a:pos x="45" y="87"/>
              </a:cxn>
              <a:cxn ang="0">
                <a:pos x="71" y="82"/>
              </a:cxn>
              <a:cxn ang="0">
                <a:pos x="74" y="92"/>
              </a:cxn>
              <a:cxn ang="0">
                <a:pos x="43" y="99"/>
              </a:cxn>
              <a:cxn ang="0">
                <a:pos x="5" y="49"/>
              </a:cxn>
              <a:cxn ang="0">
                <a:pos x="52" y="0"/>
              </a:cxn>
              <a:cxn ang="0">
                <a:pos x="84" y="47"/>
              </a:cxn>
              <a:cxn ang="0">
                <a:pos x="20" y="55"/>
              </a:cxn>
              <a:cxn ang="0">
                <a:pos x="50" y="10"/>
              </a:cxn>
              <a:cxn ang="0">
                <a:pos x="20" y="47"/>
              </a:cxn>
              <a:cxn ang="0">
                <a:pos x="69" y="40"/>
              </a:cxn>
              <a:cxn ang="0">
                <a:pos x="50" y="10"/>
              </a:cxn>
            </a:cxnLst>
            <a:rect l="0" t="0" r="r" b="b"/>
            <a:pathLst>
              <a:path w="88" h="99">
                <a:moveTo>
                  <a:pt x="20" y="55"/>
                </a:moveTo>
                <a:cubicBezTo>
                  <a:pt x="18" y="77"/>
                  <a:pt x="28" y="87"/>
                  <a:pt x="45" y="87"/>
                </a:cubicBezTo>
                <a:cubicBezTo>
                  <a:pt x="57" y="87"/>
                  <a:pt x="65" y="85"/>
                  <a:pt x="71" y="82"/>
                </a:cubicBezTo>
                <a:cubicBezTo>
                  <a:pt x="74" y="92"/>
                  <a:pt x="74" y="92"/>
                  <a:pt x="74" y="92"/>
                </a:cubicBezTo>
                <a:cubicBezTo>
                  <a:pt x="67" y="96"/>
                  <a:pt x="56" y="99"/>
                  <a:pt x="43" y="99"/>
                </a:cubicBezTo>
                <a:cubicBezTo>
                  <a:pt x="16" y="99"/>
                  <a:pt x="0" y="83"/>
                  <a:pt x="5" y="49"/>
                </a:cubicBezTo>
                <a:cubicBezTo>
                  <a:pt x="10" y="17"/>
                  <a:pt x="29" y="0"/>
                  <a:pt x="52" y="0"/>
                </a:cubicBezTo>
                <a:cubicBezTo>
                  <a:pt x="76" y="0"/>
                  <a:pt x="88" y="15"/>
                  <a:pt x="84" y="47"/>
                </a:cubicBezTo>
                <a:lnTo>
                  <a:pt x="20" y="55"/>
                </a:lnTo>
                <a:close/>
                <a:moveTo>
                  <a:pt x="50" y="10"/>
                </a:moveTo>
                <a:cubicBezTo>
                  <a:pt x="36" y="10"/>
                  <a:pt x="23" y="21"/>
                  <a:pt x="20" y="47"/>
                </a:cubicBezTo>
                <a:cubicBezTo>
                  <a:pt x="69" y="40"/>
                  <a:pt x="69" y="40"/>
                  <a:pt x="69" y="40"/>
                </a:cubicBezTo>
                <a:cubicBezTo>
                  <a:pt x="72" y="19"/>
                  <a:pt x="64" y="10"/>
                  <a:pt x="50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7" name="Freeform 15"/>
          <p:cNvSpPr>
            <a:spLocks/>
          </p:cNvSpPr>
          <p:nvPr userDrawn="1"/>
        </p:nvSpPr>
        <p:spPr bwMode="gray">
          <a:xfrm>
            <a:off x="8082027" y="6208801"/>
            <a:ext cx="42092" cy="110918"/>
          </a:xfrm>
          <a:custGeom>
            <a:avLst/>
            <a:gdLst/>
            <a:ahLst/>
            <a:cxnLst>
              <a:cxn ang="0">
                <a:pos x="28" y="54"/>
              </a:cxn>
              <a:cxn ang="0">
                <a:pos x="16" y="139"/>
              </a:cxn>
              <a:cxn ang="0">
                <a:pos x="0" y="139"/>
              </a:cxn>
              <a:cxn ang="0">
                <a:pos x="12" y="54"/>
              </a:cxn>
              <a:cxn ang="0">
                <a:pos x="0" y="54"/>
              </a:cxn>
              <a:cxn ang="0">
                <a:pos x="2" y="44"/>
              </a:cxn>
              <a:cxn ang="0">
                <a:pos x="13" y="44"/>
              </a:cxn>
              <a:cxn ang="0">
                <a:pos x="15" y="30"/>
              </a:cxn>
              <a:cxn ang="0">
                <a:pos x="53" y="0"/>
              </a:cxn>
              <a:cxn ang="0">
                <a:pos x="52" y="10"/>
              </a:cxn>
              <a:cxn ang="0">
                <a:pos x="32" y="29"/>
              </a:cxn>
              <a:cxn ang="0">
                <a:pos x="29" y="44"/>
              </a:cxn>
              <a:cxn ang="0">
                <a:pos x="47" y="44"/>
              </a:cxn>
              <a:cxn ang="0">
                <a:pos x="45" y="54"/>
              </a:cxn>
              <a:cxn ang="0">
                <a:pos x="28" y="54"/>
              </a:cxn>
            </a:cxnLst>
            <a:rect l="0" t="0" r="r" b="b"/>
            <a:pathLst>
              <a:path w="53" h="139">
                <a:moveTo>
                  <a:pt x="28" y="54"/>
                </a:moveTo>
                <a:cubicBezTo>
                  <a:pt x="16" y="139"/>
                  <a:pt x="16" y="139"/>
                  <a:pt x="16" y="139"/>
                </a:cubicBezTo>
                <a:cubicBezTo>
                  <a:pt x="0" y="139"/>
                  <a:pt x="0" y="139"/>
                  <a:pt x="0" y="139"/>
                </a:cubicBezTo>
                <a:cubicBezTo>
                  <a:pt x="12" y="54"/>
                  <a:pt x="12" y="54"/>
                  <a:pt x="12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2" y="44"/>
                  <a:pt x="2" y="44"/>
                  <a:pt x="2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5" y="30"/>
                  <a:pt x="15" y="30"/>
                  <a:pt x="15" y="30"/>
                </a:cubicBezTo>
                <a:cubicBezTo>
                  <a:pt x="18" y="12"/>
                  <a:pt x="31" y="0"/>
                  <a:pt x="53" y="0"/>
                </a:cubicBezTo>
                <a:cubicBezTo>
                  <a:pt x="52" y="10"/>
                  <a:pt x="52" y="10"/>
                  <a:pt x="52" y="10"/>
                </a:cubicBezTo>
                <a:cubicBezTo>
                  <a:pt x="42" y="11"/>
                  <a:pt x="34" y="15"/>
                  <a:pt x="32" y="29"/>
                </a:cubicBezTo>
                <a:cubicBezTo>
                  <a:pt x="29" y="44"/>
                  <a:pt x="29" y="44"/>
                  <a:pt x="29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5" y="54"/>
                  <a:pt x="45" y="54"/>
                  <a:pt x="45" y="54"/>
                </a:cubicBezTo>
                <a:lnTo>
                  <a:pt x="28" y="54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8" name="Freeform 16"/>
          <p:cNvSpPr>
            <a:spLocks/>
          </p:cNvSpPr>
          <p:nvPr userDrawn="1"/>
        </p:nvSpPr>
        <p:spPr bwMode="gray">
          <a:xfrm>
            <a:off x="8124119" y="6244067"/>
            <a:ext cx="65982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2" y="86"/>
                  <a:pt x="36" y="86"/>
                </a:cubicBezTo>
                <a:cubicBezTo>
                  <a:pt x="44" y="86"/>
                  <a:pt x="50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9" name="Freeform 17"/>
          <p:cNvSpPr>
            <a:spLocks/>
          </p:cNvSpPr>
          <p:nvPr userDrawn="1"/>
        </p:nvSpPr>
        <p:spPr bwMode="gray">
          <a:xfrm>
            <a:off x="8204890" y="6222453"/>
            <a:ext cx="38110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3" y="99"/>
              </a:cxn>
              <a:cxn ang="0">
                <a:pos x="12" y="37"/>
              </a:cxn>
              <a:cxn ang="0">
                <a:pos x="0" y="37"/>
              </a:cxn>
              <a:cxn ang="0">
                <a:pos x="2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7" y="27"/>
              </a:cxn>
              <a:cxn ang="0">
                <a:pos x="45" y="37"/>
              </a:cxn>
              <a:cxn ang="0">
                <a:pos x="28" y="37"/>
              </a:cxn>
              <a:cxn ang="0">
                <a:pos x="19" y="99"/>
              </a:cxn>
              <a:cxn ang="0">
                <a:pos x="30" y="112"/>
              </a:cxn>
              <a:cxn ang="0">
                <a:pos x="35" y="111"/>
              </a:cxn>
              <a:cxn ang="0">
                <a:pos x="34" y="121"/>
              </a:cxn>
              <a:cxn ang="0">
                <a:pos x="24" y="123"/>
              </a:cxn>
            </a:cxnLst>
            <a:rect l="0" t="0" r="r" b="b"/>
            <a:pathLst>
              <a:path w="47" h="123">
                <a:moveTo>
                  <a:pt x="24" y="123"/>
                </a:moveTo>
                <a:cubicBezTo>
                  <a:pt x="6" y="123"/>
                  <a:pt x="1" y="110"/>
                  <a:pt x="3" y="99"/>
                </a:cubicBezTo>
                <a:cubicBezTo>
                  <a:pt x="12" y="37"/>
                  <a:pt x="12" y="37"/>
                  <a:pt x="12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27"/>
                  <a:pt x="2" y="27"/>
                  <a:pt x="2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8" y="37"/>
                  <a:pt x="28" y="37"/>
                  <a:pt x="28" y="37"/>
                </a:cubicBezTo>
                <a:cubicBezTo>
                  <a:pt x="19" y="99"/>
                  <a:pt x="19" y="99"/>
                  <a:pt x="19" y="99"/>
                </a:cubicBezTo>
                <a:cubicBezTo>
                  <a:pt x="18" y="106"/>
                  <a:pt x="21" y="112"/>
                  <a:pt x="30" y="112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2" y="122"/>
                  <a:pt x="29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0" name="Freeform 18"/>
          <p:cNvSpPr>
            <a:spLocks/>
          </p:cNvSpPr>
          <p:nvPr userDrawn="1"/>
        </p:nvSpPr>
        <p:spPr bwMode="gray">
          <a:xfrm>
            <a:off x="8249257" y="6244067"/>
            <a:ext cx="65413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3" y="86"/>
                  <a:pt x="36" y="86"/>
                </a:cubicBezTo>
                <a:cubicBezTo>
                  <a:pt x="44" y="86"/>
                  <a:pt x="50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" name="Freeform 19"/>
          <p:cNvSpPr>
            <a:spLocks/>
          </p:cNvSpPr>
          <p:nvPr userDrawn="1"/>
        </p:nvSpPr>
        <p:spPr bwMode="gray">
          <a:xfrm>
            <a:off x="8325478" y="6242361"/>
            <a:ext cx="45505" cy="77358"/>
          </a:xfrm>
          <a:custGeom>
            <a:avLst/>
            <a:gdLst/>
            <a:ahLst/>
            <a:cxnLst>
              <a:cxn ang="0">
                <a:pos x="51" y="12"/>
              </a:cxn>
              <a:cxn ang="0">
                <a:pos x="28" y="14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7" y="0"/>
              </a:cxn>
              <a:cxn ang="0">
                <a:pos x="51" y="12"/>
              </a:cxn>
            </a:cxnLst>
            <a:rect l="0" t="0" r="r" b="b"/>
            <a:pathLst>
              <a:path w="57" h="97">
                <a:moveTo>
                  <a:pt x="51" y="12"/>
                </a:moveTo>
                <a:cubicBezTo>
                  <a:pt x="43" y="10"/>
                  <a:pt x="34" y="10"/>
                  <a:pt x="28" y="14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2"/>
                  <a:pt x="33" y="0"/>
                  <a:pt x="57" y="0"/>
                </a:cubicBezTo>
                <a:lnTo>
                  <a:pt x="51" y="12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" name="Freeform 20"/>
          <p:cNvSpPr>
            <a:spLocks noEditPoints="1"/>
          </p:cNvSpPr>
          <p:nvPr userDrawn="1"/>
        </p:nvSpPr>
        <p:spPr bwMode="gray">
          <a:xfrm>
            <a:off x="8397148" y="6242361"/>
            <a:ext cx="70532" cy="79065"/>
          </a:xfrm>
          <a:custGeom>
            <a:avLst/>
            <a:gdLst/>
            <a:ahLst/>
            <a:cxnLst>
              <a:cxn ang="0">
                <a:pos x="20" y="55"/>
              </a:cxn>
              <a:cxn ang="0">
                <a:pos x="46" y="87"/>
              </a:cxn>
              <a:cxn ang="0">
                <a:pos x="71" y="82"/>
              </a:cxn>
              <a:cxn ang="0">
                <a:pos x="74" y="92"/>
              </a:cxn>
              <a:cxn ang="0">
                <a:pos x="43" y="99"/>
              </a:cxn>
              <a:cxn ang="0">
                <a:pos x="5" y="49"/>
              </a:cxn>
              <a:cxn ang="0">
                <a:pos x="52" y="0"/>
              </a:cxn>
              <a:cxn ang="0">
                <a:pos x="83" y="47"/>
              </a:cxn>
              <a:cxn ang="0">
                <a:pos x="20" y="55"/>
              </a:cxn>
              <a:cxn ang="0">
                <a:pos x="50" y="10"/>
              </a:cxn>
              <a:cxn ang="0">
                <a:pos x="20" y="47"/>
              </a:cxn>
              <a:cxn ang="0">
                <a:pos x="69" y="40"/>
              </a:cxn>
              <a:cxn ang="0">
                <a:pos x="50" y="10"/>
              </a:cxn>
            </a:cxnLst>
            <a:rect l="0" t="0" r="r" b="b"/>
            <a:pathLst>
              <a:path w="88" h="99">
                <a:moveTo>
                  <a:pt x="20" y="55"/>
                </a:moveTo>
                <a:cubicBezTo>
                  <a:pt x="19" y="77"/>
                  <a:pt x="27" y="87"/>
                  <a:pt x="46" y="87"/>
                </a:cubicBezTo>
                <a:cubicBezTo>
                  <a:pt x="57" y="87"/>
                  <a:pt x="65" y="85"/>
                  <a:pt x="71" y="82"/>
                </a:cubicBezTo>
                <a:cubicBezTo>
                  <a:pt x="74" y="92"/>
                  <a:pt x="74" y="92"/>
                  <a:pt x="74" y="92"/>
                </a:cubicBezTo>
                <a:cubicBezTo>
                  <a:pt x="67" y="96"/>
                  <a:pt x="56" y="99"/>
                  <a:pt x="43" y="99"/>
                </a:cubicBezTo>
                <a:cubicBezTo>
                  <a:pt x="16" y="99"/>
                  <a:pt x="0" y="83"/>
                  <a:pt x="5" y="49"/>
                </a:cubicBezTo>
                <a:cubicBezTo>
                  <a:pt x="10" y="17"/>
                  <a:pt x="29" y="0"/>
                  <a:pt x="52" y="0"/>
                </a:cubicBezTo>
                <a:cubicBezTo>
                  <a:pt x="76" y="0"/>
                  <a:pt x="88" y="15"/>
                  <a:pt x="83" y="47"/>
                </a:cubicBezTo>
                <a:lnTo>
                  <a:pt x="20" y="55"/>
                </a:lnTo>
                <a:close/>
                <a:moveTo>
                  <a:pt x="50" y="10"/>
                </a:moveTo>
                <a:cubicBezTo>
                  <a:pt x="36" y="10"/>
                  <a:pt x="23" y="21"/>
                  <a:pt x="20" y="47"/>
                </a:cubicBezTo>
                <a:cubicBezTo>
                  <a:pt x="69" y="40"/>
                  <a:pt x="69" y="40"/>
                  <a:pt x="69" y="40"/>
                </a:cubicBezTo>
                <a:cubicBezTo>
                  <a:pt x="72" y="19"/>
                  <a:pt x="64" y="10"/>
                  <a:pt x="50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3" name="Freeform 21"/>
          <p:cNvSpPr>
            <a:spLocks/>
          </p:cNvSpPr>
          <p:nvPr userDrawn="1"/>
        </p:nvSpPr>
        <p:spPr bwMode="gray">
          <a:xfrm>
            <a:off x="8476781" y="6242361"/>
            <a:ext cx="67120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5" y="29"/>
              </a:cxn>
              <a:cxn ang="0">
                <a:pos x="47" y="10"/>
              </a:cxn>
              <a:cxn ang="0">
                <a:pos x="28" y="13"/>
              </a:cxn>
              <a:cxn ang="0">
                <a:pos x="16" y="97"/>
              </a:cxn>
              <a:cxn ang="0">
                <a:pos x="0" y="97"/>
              </a:cxn>
              <a:cxn ang="0">
                <a:pos x="12" y="7"/>
              </a:cxn>
              <a:cxn ang="0">
                <a:pos x="50" y="0"/>
              </a:cxn>
              <a:cxn ang="0">
                <a:pos x="82" y="28"/>
              </a:cxn>
              <a:cxn ang="0">
                <a:pos x="72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5" y="29"/>
                  <a:pt x="65" y="29"/>
                  <a:pt x="65" y="29"/>
                </a:cubicBezTo>
                <a:cubicBezTo>
                  <a:pt x="67" y="20"/>
                  <a:pt x="64" y="10"/>
                  <a:pt x="47" y="10"/>
                </a:cubicBezTo>
                <a:cubicBezTo>
                  <a:pt x="38" y="10"/>
                  <a:pt x="33" y="11"/>
                  <a:pt x="28" y="13"/>
                </a:cubicBezTo>
                <a:cubicBezTo>
                  <a:pt x="16" y="97"/>
                  <a:pt x="16" y="97"/>
                  <a:pt x="1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2" y="7"/>
                  <a:pt x="12" y="7"/>
                  <a:pt x="12" y="7"/>
                </a:cubicBezTo>
                <a:cubicBezTo>
                  <a:pt x="22" y="3"/>
                  <a:pt x="34" y="0"/>
                  <a:pt x="50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2" y="97"/>
                  <a:pt x="72" y="97"/>
                  <a:pt x="72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4" name="Freeform 22"/>
          <p:cNvSpPr>
            <a:spLocks/>
          </p:cNvSpPr>
          <p:nvPr userDrawn="1"/>
        </p:nvSpPr>
        <p:spPr bwMode="gray">
          <a:xfrm>
            <a:off x="8579736" y="6242361"/>
            <a:ext cx="56881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5" y="49"/>
              </a:cxn>
              <a:cxn ang="0">
                <a:pos x="50" y="0"/>
              </a:cxn>
              <a:cxn ang="0">
                <a:pos x="71" y="7"/>
              </a:cxn>
              <a:cxn ang="0">
                <a:pos x="66" y="15"/>
              </a:cxn>
              <a:cxn ang="0">
                <a:pos x="52" y="11"/>
              </a:cxn>
              <a:cxn ang="0">
                <a:pos x="21" y="49"/>
              </a:cxn>
              <a:cxn ang="0">
                <a:pos x="40" y="87"/>
              </a:cxn>
              <a:cxn ang="0">
                <a:pos x="56" y="83"/>
              </a:cxn>
              <a:cxn ang="0">
                <a:pos x="59" y="92"/>
              </a:cxn>
              <a:cxn ang="0">
                <a:pos x="36" y="99"/>
              </a:cxn>
            </a:cxnLst>
            <a:rect l="0" t="0" r="r" b="b"/>
            <a:pathLst>
              <a:path w="71" h="99">
                <a:moveTo>
                  <a:pt x="36" y="99"/>
                </a:moveTo>
                <a:cubicBezTo>
                  <a:pt x="14" y="99"/>
                  <a:pt x="0" y="80"/>
                  <a:pt x="5" y="49"/>
                </a:cubicBezTo>
                <a:cubicBezTo>
                  <a:pt x="9" y="18"/>
                  <a:pt x="28" y="0"/>
                  <a:pt x="50" y="0"/>
                </a:cubicBezTo>
                <a:cubicBezTo>
                  <a:pt x="62" y="0"/>
                  <a:pt x="68" y="4"/>
                  <a:pt x="71" y="7"/>
                </a:cubicBezTo>
                <a:cubicBezTo>
                  <a:pt x="66" y="15"/>
                  <a:pt x="66" y="15"/>
                  <a:pt x="66" y="15"/>
                </a:cubicBezTo>
                <a:cubicBezTo>
                  <a:pt x="63" y="13"/>
                  <a:pt x="59" y="11"/>
                  <a:pt x="52" y="11"/>
                </a:cubicBezTo>
                <a:cubicBezTo>
                  <a:pt x="33" y="11"/>
                  <a:pt x="24" y="27"/>
                  <a:pt x="21" y="49"/>
                </a:cubicBezTo>
                <a:cubicBezTo>
                  <a:pt x="18" y="72"/>
                  <a:pt x="24" y="87"/>
                  <a:pt x="40" y="87"/>
                </a:cubicBezTo>
                <a:cubicBezTo>
                  <a:pt x="47" y="87"/>
                  <a:pt x="52" y="85"/>
                  <a:pt x="56" y="83"/>
                </a:cubicBezTo>
                <a:cubicBezTo>
                  <a:pt x="59" y="92"/>
                  <a:pt x="59" y="92"/>
                  <a:pt x="59" y="92"/>
                </a:cubicBezTo>
                <a:cubicBezTo>
                  <a:pt x="55" y="96"/>
                  <a:pt x="47" y="99"/>
                  <a:pt x="36" y="99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5" name="Freeform 23"/>
          <p:cNvSpPr>
            <a:spLocks noEditPoints="1"/>
          </p:cNvSpPr>
          <p:nvPr userDrawn="1"/>
        </p:nvSpPr>
        <p:spPr bwMode="gray">
          <a:xfrm>
            <a:off x="8638323" y="6242361"/>
            <a:ext cx="68826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4" y="49"/>
              </a:cxn>
              <a:cxn ang="0">
                <a:pos x="50" y="0"/>
              </a:cxn>
              <a:cxn ang="0">
                <a:pos x="82" y="49"/>
              </a:cxn>
              <a:cxn ang="0">
                <a:pos x="36" y="99"/>
              </a:cxn>
              <a:cxn ang="0">
                <a:pos x="49" y="10"/>
              </a:cxn>
              <a:cxn ang="0">
                <a:pos x="20" y="49"/>
              </a:cxn>
              <a:cxn ang="0">
                <a:pos x="37" y="88"/>
              </a:cxn>
              <a:cxn ang="0">
                <a:pos x="65" y="49"/>
              </a:cxn>
              <a:cxn ang="0">
                <a:pos x="49" y="10"/>
              </a:cxn>
            </a:cxnLst>
            <a:rect l="0" t="0" r="r" b="b"/>
            <a:pathLst>
              <a:path w="86" h="99">
                <a:moveTo>
                  <a:pt x="36" y="99"/>
                </a:moveTo>
                <a:cubicBezTo>
                  <a:pt x="9" y="99"/>
                  <a:pt x="0" y="77"/>
                  <a:pt x="4" y="49"/>
                </a:cubicBezTo>
                <a:cubicBezTo>
                  <a:pt x="8" y="21"/>
                  <a:pt x="23" y="0"/>
                  <a:pt x="50" y="0"/>
                </a:cubicBezTo>
                <a:cubicBezTo>
                  <a:pt x="77" y="0"/>
                  <a:pt x="86" y="21"/>
                  <a:pt x="82" y="49"/>
                </a:cubicBezTo>
                <a:cubicBezTo>
                  <a:pt x="78" y="77"/>
                  <a:pt x="63" y="99"/>
                  <a:pt x="36" y="99"/>
                </a:cubicBezTo>
                <a:moveTo>
                  <a:pt x="49" y="10"/>
                </a:moveTo>
                <a:cubicBezTo>
                  <a:pt x="29" y="10"/>
                  <a:pt x="23" y="30"/>
                  <a:pt x="20" y="49"/>
                </a:cubicBezTo>
                <a:cubicBezTo>
                  <a:pt x="17" y="69"/>
                  <a:pt x="19" y="88"/>
                  <a:pt x="37" y="88"/>
                </a:cubicBezTo>
                <a:cubicBezTo>
                  <a:pt x="57" y="88"/>
                  <a:pt x="63" y="68"/>
                  <a:pt x="65" y="49"/>
                </a:cubicBezTo>
                <a:cubicBezTo>
                  <a:pt x="68" y="30"/>
                  <a:pt x="67" y="10"/>
                  <a:pt x="49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" name="Freeform 24"/>
          <p:cNvSpPr>
            <a:spLocks/>
          </p:cNvSpPr>
          <p:nvPr userDrawn="1"/>
        </p:nvSpPr>
        <p:spPr bwMode="gray">
          <a:xfrm>
            <a:off x="8715681" y="6242361"/>
            <a:ext cx="67689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6" y="29"/>
              </a:cxn>
              <a:cxn ang="0">
                <a:pos x="48" y="10"/>
              </a:cxn>
              <a:cxn ang="0">
                <a:pos x="28" y="13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1" y="0"/>
              </a:cxn>
              <a:cxn ang="0">
                <a:pos x="82" y="28"/>
              </a:cxn>
              <a:cxn ang="0">
                <a:pos x="73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6" y="29"/>
                  <a:pt x="66" y="29"/>
                  <a:pt x="66" y="29"/>
                </a:cubicBezTo>
                <a:cubicBezTo>
                  <a:pt x="67" y="20"/>
                  <a:pt x="65" y="10"/>
                  <a:pt x="48" y="10"/>
                </a:cubicBezTo>
                <a:cubicBezTo>
                  <a:pt x="39" y="10"/>
                  <a:pt x="34" y="11"/>
                  <a:pt x="28" y="13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3"/>
                  <a:pt x="35" y="0"/>
                  <a:pt x="51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3" y="97"/>
                  <a:pt x="73" y="97"/>
                  <a:pt x="73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7" name="Freeform 25"/>
          <p:cNvSpPr>
            <a:spLocks/>
          </p:cNvSpPr>
          <p:nvPr userDrawn="1"/>
        </p:nvSpPr>
        <p:spPr bwMode="gray">
          <a:xfrm>
            <a:off x="8791333" y="6242361"/>
            <a:ext cx="53468" cy="78496"/>
          </a:xfrm>
          <a:custGeom>
            <a:avLst/>
            <a:gdLst/>
            <a:ahLst/>
            <a:cxnLst>
              <a:cxn ang="0">
                <a:pos x="24" y="98"/>
              </a:cxn>
              <a:cxn ang="0">
                <a:pos x="0" y="92"/>
              </a:cxn>
              <a:cxn ang="0">
                <a:pos x="5" y="82"/>
              </a:cxn>
              <a:cxn ang="0">
                <a:pos x="24" y="87"/>
              </a:cxn>
              <a:cxn ang="0">
                <a:pos x="45" y="71"/>
              </a:cxn>
              <a:cxn ang="0">
                <a:pos x="31" y="53"/>
              </a:cxn>
              <a:cxn ang="0">
                <a:pos x="11" y="26"/>
              </a:cxn>
              <a:cxn ang="0">
                <a:pos x="45" y="0"/>
              </a:cxn>
              <a:cxn ang="0">
                <a:pos x="67" y="7"/>
              </a:cxn>
              <a:cxn ang="0">
                <a:pos x="62" y="16"/>
              </a:cxn>
              <a:cxn ang="0">
                <a:pos x="46" y="10"/>
              </a:cxn>
              <a:cxn ang="0">
                <a:pos x="27" y="25"/>
              </a:cxn>
              <a:cxn ang="0">
                <a:pos x="41" y="43"/>
              </a:cxn>
              <a:cxn ang="0">
                <a:pos x="62" y="70"/>
              </a:cxn>
              <a:cxn ang="0">
                <a:pos x="24" y="98"/>
              </a:cxn>
            </a:cxnLst>
            <a:rect l="0" t="0" r="r" b="b"/>
            <a:pathLst>
              <a:path w="67" h="98">
                <a:moveTo>
                  <a:pt x="24" y="98"/>
                </a:moveTo>
                <a:cubicBezTo>
                  <a:pt x="13" y="98"/>
                  <a:pt x="4" y="96"/>
                  <a:pt x="0" y="92"/>
                </a:cubicBezTo>
                <a:cubicBezTo>
                  <a:pt x="5" y="82"/>
                  <a:pt x="5" y="82"/>
                  <a:pt x="5" y="82"/>
                </a:cubicBezTo>
                <a:cubicBezTo>
                  <a:pt x="9" y="84"/>
                  <a:pt x="15" y="87"/>
                  <a:pt x="24" y="87"/>
                </a:cubicBezTo>
                <a:cubicBezTo>
                  <a:pt x="35" y="87"/>
                  <a:pt x="44" y="80"/>
                  <a:pt x="45" y="71"/>
                </a:cubicBezTo>
                <a:cubicBezTo>
                  <a:pt x="46" y="61"/>
                  <a:pt x="41" y="56"/>
                  <a:pt x="31" y="53"/>
                </a:cubicBezTo>
                <a:cubicBezTo>
                  <a:pt x="13" y="46"/>
                  <a:pt x="10" y="36"/>
                  <a:pt x="11" y="26"/>
                </a:cubicBezTo>
                <a:cubicBezTo>
                  <a:pt x="13" y="12"/>
                  <a:pt x="27" y="0"/>
                  <a:pt x="45" y="0"/>
                </a:cubicBezTo>
                <a:cubicBezTo>
                  <a:pt x="55" y="0"/>
                  <a:pt x="63" y="3"/>
                  <a:pt x="67" y="7"/>
                </a:cubicBezTo>
                <a:cubicBezTo>
                  <a:pt x="62" y="16"/>
                  <a:pt x="62" y="16"/>
                  <a:pt x="62" y="16"/>
                </a:cubicBezTo>
                <a:cubicBezTo>
                  <a:pt x="59" y="14"/>
                  <a:pt x="53" y="10"/>
                  <a:pt x="46" y="10"/>
                </a:cubicBezTo>
                <a:cubicBezTo>
                  <a:pt x="35" y="10"/>
                  <a:pt x="28" y="17"/>
                  <a:pt x="27" y="25"/>
                </a:cubicBezTo>
                <a:cubicBezTo>
                  <a:pt x="26" y="35"/>
                  <a:pt x="32" y="39"/>
                  <a:pt x="41" y="43"/>
                </a:cubicBezTo>
                <a:cubicBezTo>
                  <a:pt x="60" y="50"/>
                  <a:pt x="63" y="59"/>
                  <a:pt x="62" y="70"/>
                </a:cubicBezTo>
                <a:cubicBezTo>
                  <a:pt x="60" y="85"/>
                  <a:pt x="45" y="98"/>
                  <a:pt x="24" y="98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8" name="Freeform 26"/>
          <p:cNvSpPr>
            <a:spLocks/>
          </p:cNvSpPr>
          <p:nvPr userDrawn="1"/>
        </p:nvSpPr>
        <p:spPr bwMode="gray">
          <a:xfrm>
            <a:off x="8859022" y="6222453"/>
            <a:ext cx="36973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2" y="99"/>
              </a:cxn>
              <a:cxn ang="0">
                <a:pos x="11" y="37"/>
              </a:cxn>
              <a:cxn ang="0">
                <a:pos x="0" y="37"/>
              </a:cxn>
              <a:cxn ang="0">
                <a:pos x="1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6" y="27"/>
              </a:cxn>
              <a:cxn ang="0">
                <a:pos x="45" y="37"/>
              </a:cxn>
              <a:cxn ang="0">
                <a:pos x="27" y="37"/>
              </a:cxn>
              <a:cxn ang="0">
                <a:pos x="19" y="98"/>
              </a:cxn>
              <a:cxn ang="0">
                <a:pos x="30" y="112"/>
              </a:cxn>
              <a:cxn ang="0">
                <a:pos x="34" y="111"/>
              </a:cxn>
              <a:cxn ang="0">
                <a:pos x="33" y="121"/>
              </a:cxn>
              <a:cxn ang="0">
                <a:pos x="24" y="123"/>
              </a:cxn>
            </a:cxnLst>
            <a:rect l="0" t="0" r="r" b="b"/>
            <a:pathLst>
              <a:path w="46" h="123">
                <a:moveTo>
                  <a:pt x="24" y="123"/>
                </a:moveTo>
                <a:cubicBezTo>
                  <a:pt x="6" y="123"/>
                  <a:pt x="1" y="110"/>
                  <a:pt x="2" y="99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27"/>
                  <a:pt x="1" y="27"/>
                  <a:pt x="1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19" y="98"/>
                  <a:pt x="19" y="98"/>
                  <a:pt x="19" y="98"/>
                </a:cubicBezTo>
                <a:cubicBezTo>
                  <a:pt x="18" y="106"/>
                  <a:pt x="20" y="112"/>
                  <a:pt x="30" y="112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1" y="122"/>
                  <a:pt x="28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" name="Freeform 27"/>
          <p:cNvSpPr>
            <a:spLocks/>
          </p:cNvSpPr>
          <p:nvPr userDrawn="1"/>
        </p:nvSpPr>
        <p:spPr bwMode="gray">
          <a:xfrm>
            <a:off x="8901683" y="6242361"/>
            <a:ext cx="44936" cy="77358"/>
          </a:xfrm>
          <a:custGeom>
            <a:avLst/>
            <a:gdLst/>
            <a:ahLst/>
            <a:cxnLst>
              <a:cxn ang="0">
                <a:pos x="51" y="12"/>
              </a:cxn>
              <a:cxn ang="0">
                <a:pos x="28" y="14"/>
              </a:cxn>
              <a:cxn ang="0">
                <a:pos x="16" y="97"/>
              </a:cxn>
              <a:cxn ang="0">
                <a:pos x="0" y="97"/>
              </a:cxn>
              <a:cxn ang="0">
                <a:pos x="13" y="7"/>
              </a:cxn>
              <a:cxn ang="0">
                <a:pos x="56" y="0"/>
              </a:cxn>
              <a:cxn ang="0">
                <a:pos x="51" y="12"/>
              </a:cxn>
            </a:cxnLst>
            <a:rect l="0" t="0" r="r" b="b"/>
            <a:pathLst>
              <a:path w="56" h="97">
                <a:moveTo>
                  <a:pt x="51" y="12"/>
                </a:moveTo>
                <a:cubicBezTo>
                  <a:pt x="43" y="10"/>
                  <a:pt x="34" y="10"/>
                  <a:pt x="28" y="14"/>
                </a:cubicBezTo>
                <a:cubicBezTo>
                  <a:pt x="16" y="97"/>
                  <a:pt x="16" y="97"/>
                  <a:pt x="1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2"/>
                  <a:pt x="33" y="0"/>
                  <a:pt x="56" y="0"/>
                </a:cubicBezTo>
                <a:lnTo>
                  <a:pt x="51" y="12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0" name="Freeform 28"/>
          <p:cNvSpPr>
            <a:spLocks/>
          </p:cNvSpPr>
          <p:nvPr userDrawn="1"/>
        </p:nvSpPr>
        <p:spPr bwMode="gray">
          <a:xfrm>
            <a:off x="8950600" y="6244067"/>
            <a:ext cx="65413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2" y="86"/>
                  <a:pt x="36" y="86"/>
                </a:cubicBezTo>
                <a:cubicBezTo>
                  <a:pt x="44" y="86"/>
                  <a:pt x="49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1" name="Freeform 29"/>
          <p:cNvSpPr>
            <a:spLocks/>
          </p:cNvSpPr>
          <p:nvPr userDrawn="1"/>
        </p:nvSpPr>
        <p:spPr bwMode="gray">
          <a:xfrm>
            <a:off x="9025683" y="6242361"/>
            <a:ext cx="56312" cy="79065"/>
          </a:xfrm>
          <a:custGeom>
            <a:avLst/>
            <a:gdLst/>
            <a:ahLst/>
            <a:cxnLst>
              <a:cxn ang="0">
                <a:pos x="35" y="99"/>
              </a:cxn>
              <a:cxn ang="0">
                <a:pos x="4" y="49"/>
              </a:cxn>
              <a:cxn ang="0">
                <a:pos x="49" y="0"/>
              </a:cxn>
              <a:cxn ang="0">
                <a:pos x="70" y="7"/>
              </a:cxn>
              <a:cxn ang="0">
                <a:pos x="65" y="15"/>
              </a:cxn>
              <a:cxn ang="0">
                <a:pos x="51" y="11"/>
              </a:cxn>
              <a:cxn ang="0">
                <a:pos x="21" y="49"/>
              </a:cxn>
              <a:cxn ang="0">
                <a:pos x="40" y="87"/>
              </a:cxn>
              <a:cxn ang="0">
                <a:pos x="56" y="83"/>
              </a:cxn>
              <a:cxn ang="0">
                <a:pos x="58" y="92"/>
              </a:cxn>
              <a:cxn ang="0">
                <a:pos x="35" y="99"/>
              </a:cxn>
            </a:cxnLst>
            <a:rect l="0" t="0" r="r" b="b"/>
            <a:pathLst>
              <a:path w="70" h="99">
                <a:moveTo>
                  <a:pt x="35" y="99"/>
                </a:moveTo>
                <a:cubicBezTo>
                  <a:pt x="13" y="99"/>
                  <a:pt x="0" y="80"/>
                  <a:pt x="4" y="49"/>
                </a:cubicBezTo>
                <a:cubicBezTo>
                  <a:pt x="8" y="18"/>
                  <a:pt x="27" y="0"/>
                  <a:pt x="49" y="0"/>
                </a:cubicBezTo>
                <a:cubicBezTo>
                  <a:pt x="61" y="0"/>
                  <a:pt x="67" y="4"/>
                  <a:pt x="70" y="7"/>
                </a:cubicBezTo>
                <a:cubicBezTo>
                  <a:pt x="65" y="15"/>
                  <a:pt x="65" y="15"/>
                  <a:pt x="65" y="15"/>
                </a:cubicBezTo>
                <a:cubicBezTo>
                  <a:pt x="62" y="13"/>
                  <a:pt x="58" y="11"/>
                  <a:pt x="51" y="11"/>
                </a:cubicBezTo>
                <a:cubicBezTo>
                  <a:pt x="33" y="11"/>
                  <a:pt x="24" y="27"/>
                  <a:pt x="21" y="49"/>
                </a:cubicBezTo>
                <a:cubicBezTo>
                  <a:pt x="17" y="72"/>
                  <a:pt x="24" y="87"/>
                  <a:pt x="40" y="87"/>
                </a:cubicBezTo>
                <a:cubicBezTo>
                  <a:pt x="47" y="87"/>
                  <a:pt x="52" y="85"/>
                  <a:pt x="56" y="83"/>
                </a:cubicBezTo>
                <a:cubicBezTo>
                  <a:pt x="58" y="92"/>
                  <a:pt x="58" y="92"/>
                  <a:pt x="58" y="92"/>
                </a:cubicBezTo>
                <a:cubicBezTo>
                  <a:pt x="54" y="96"/>
                  <a:pt x="46" y="99"/>
                  <a:pt x="35" y="99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2" name="Freeform 30"/>
          <p:cNvSpPr>
            <a:spLocks/>
          </p:cNvSpPr>
          <p:nvPr userDrawn="1"/>
        </p:nvSpPr>
        <p:spPr bwMode="gray">
          <a:xfrm>
            <a:off x="9092234" y="6222453"/>
            <a:ext cx="37541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3" y="99"/>
              </a:cxn>
              <a:cxn ang="0">
                <a:pos x="12" y="37"/>
              </a:cxn>
              <a:cxn ang="0">
                <a:pos x="0" y="37"/>
              </a:cxn>
              <a:cxn ang="0">
                <a:pos x="2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7" y="27"/>
              </a:cxn>
              <a:cxn ang="0">
                <a:pos x="45" y="37"/>
              </a:cxn>
              <a:cxn ang="0">
                <a:pos x="28" y="37"/>
              </a:cxn>
              <a:cxn ang="0">
                <a:pos x="19" y="98"/>
              </a:cxn>
              <a:cxn ang="0">
                <a:pos x="30" y="112"/>
              </a:cxn>
              <a:cxn ang="0">
                <a:pos x="35" y="111"/>
              </a:cxn>
              <a:cxn ang="0">
                <a:pos x="33" y="121"/>
              </a:cxn>
              <a:cxn ang="0">
                <a:pos x="24" y="123"/>
              </a:cxn>
            </a:cxnLst>
            <a:rect l="0" t="0" r="r" b="b"/>
            <a:pathLst>
              <a:path w="47" h="123">
                <a:moveTo>
                  <a:pt x="24" y="123"/>
                </a:moveTo>
                <a:cubicBezTo>
                  <a:pt x="6" y="123"/>
                  <a:pt x="1" y="110"/>
                  <a:pt x="3" y="99"/>
                </a:cubicBezTo>
                <a:cubicBezTo>
                  <a:pt x="12" y="37"/>
                  <a:pt x="12" y="37"/>
                  <a:pt x="12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27"/>
                  <a:pt x="2" y="27"/>
                  <a:pt x="2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8" y="37"/>
                  <a:pt x="28" y="37"/>
                  <a:pt x="28" y="37"/>
                </a:cubicBezTo>
                <a:cubicBezTo>
                  <a:pt x="19" y="98"/>
                  <a:pt x="19" y="98"/>
                  <a:pt x="19" y="98"/>
                </a:cubicBezTo>
                <a:cubicBezTo>
                  <a:pt x="18" y="106"/>
                  <a:pt x="21" y="112"/>
                  <a:pt x="30" y="112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1" y="122"/>
                  <a:pt x="28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3" name="Freeform 31"/>
          <p:cNvSpPr>
            <a:spLocks noEditPoints="1"/>
          </p:cNvSpPr>
          <p:nvPr userDrawn="1"/>
        </p:nvSpPr>
        <p:spPr bwMode="gray">
          <a:xfrm>
            <a:off x="9136032" y="6215058"/>
            <a:ext cx="28441" cy="104661"/>
          </a:xfrm>
          <a:custGeom>
            <a:avLst/>
            <a:gdLst/>
            <a:ahLst/>
            <a:cxnLst>
              <a:cxn ang="0">
                <a:pos x="24" y="18"/>
              </a:cxn>
              <a:cxn ang="0">
                <a:pos x="15" y="9"/>
              </a:cxn>
              <a:cxn ang="0">
                <a:pos x="26" y="0"/>
              </a:cxn>
              <a:cxn ang="0">
                <a:pos x="34" y="9"/>
              </a:cxn>
              <a:cxn ang="0">
                <a:pos x="24" y="18"/>
              </a:cxn>
              <a:cxn ang="0">
                <a:pos x="0" y="131"/>
              </a:cxn>
              <a:cxn ang="0">
                <a:pos x="13" y="36"/>
              </a:cxn>
              <a:cxn ang="0">
                <a:pos x="29" y="36"/>
              </a:cxn>
              <a:cxn ang="0">
                <a:pos x="16" y="131"/>
              </a:cxn>
              <a:cxn ang="0">
                <a:pos x="0" y="131"/>
              </a:cxn>
            </a:cxnLst>
            <a:rect l="0" t="0" r="r" b="b"/>
            <a:pathLst>
              <a:path w="35" h="131">
                <a:moveTo>
                  <a:pt x="24" y="18"/>
                </a:moveTo>
                <a:cubicBezTo>
                  <a:pt x="18" y="18"/>
                  <a:pt x="15" y="14"/>
                  <a:pt x="15" y="9"/>
                </a:cubicBezTo>
                <a:cubicBezTo>
                  <a:pt x="16" y="4"/>
                  <a:pt x="21" y="0"/>
                  <a:pt x="26" y="0"/>
                </a:cubicBezTo>
                <a:cubicBezTo>
                  <a:pt x="31" y="0"/>
                  <a:pt x="35" y="4"/>
                  <a:pt x="34" y="9"/>
                </a:cubicBezTo>
                <a:cubicBezTo>
                  <a:pt x="34" y="14"/>
                  <a:pt x="29" y="18"/>
                  <a:pt x="24" y="18"/>
                </a:cubicBezTo>
                <a:moveTo>
                  <a:pt x="0" y="131"/>
                </a:moveTo>
                <a:cubicBezTo>
                  <a:pt x="13" y="36"/>
                  <a:pt x="13" y="36"/>
                  <a:pt x="13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16" y="131"/>
                  <a:pt x="16" y="131"/>
                  <a:pt x="16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4" name="Freeform 32"/>
          <p:cNvSpPr>
            <a:spLocks noEditPoints="1"/>
          </p:cNvSpPr>
          <p:nvPr userDrawn="1"/>
        </p:nvSpPr>
        <p:spPr bwMode="gray">
          <a:xfrm>
            <a:off x="9169592" y="6242361"/>
            <a:ext cx="69395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4" y="49"/>
              </a:cxn>
              <a:cxn ang="0">
                <a:pos x="50" y="0"/>
              </a:cxn>
              <a:cxn ang="0">
                <a:pos x="82" y="49"/>
              </a:cxn>
              <a:cxn ang="0">
                <a:pos x="36" y="99"/>
              </a:cxn>
              <a:cxn ang="0">
                <a:pos x="48" y="10"/>
              </a:cxn>
              <a:cxn ang="0">
                <a:pos x="20" y="49"/>
              </a:cxn>
              <a:cxn ang="0">
                <a:pos x="38" y="88"/>
              </a:cxn>
              <a:cxn ang="0">
                <a:pos x="65" y="49"/>
              </a:cxn>
              <a:cxn ang="0">
                <a:pos x="48" y="10"/>
              </a:cxn>
            </a:cxnLst>
            <a:rect l="0" t="0" r="r" b="b"/>
            <a:pathLst>
              <a:path w="86" h="99">
                <a:moveTo>
                  <a:pt x="36" y="99"/>
                </a:moveTo>
                <a:cubicBezTo>
                  <a:pt x="9" y="99"/>
                  <a:pt x="0" y="77"/>
                  <a:pt x="4" y="49"/>
                </a:cubicBezTo>
                <a:cubicBezTo>
                  <a:pt x="8" y="21"/>
                  <a:pt x="23" y="0"/>
                  <a:pt x="50" y="0"/>
                </a:cubicBezTo>
                <a:cubicBezTo>
                  <a:pt x="77" y="0"/>
                  <a:pt x="86" y="21"/>
                  <a:pt x="82" y="49"/>
                </a:cubicBezTo>
                <a:cubicBezTo>
                  <a:pt x="78" y="77"/>
                  <a:pt x="63" y="99"/>
                  <a:pt x="36" y="99"/>
                </a:cubicBezTo>
                <a:moveTo>
                  <a:pt x="48" y="10"/>
                </a:moveTo>
                <a:cubicBezTo>
                  <a:pt x="29" y="10"/>
                  <a:pt x="23" y="30"/>
                  <a:pt x="20" y="49"/>
                </a:cubicBezTo>
                <a:cubicBezTo>
                  <a:pt x="17" y="69"/>
                  <a:pt x="19" y="88"/>
                  <a:pt x="38" y="88"/>
                </a:cubicBezTo>
                <a:cubicBezTo>
                  <a:pt x="56" y="88"/>
                  <a:pt x="63" y="68"/>
                  <a:pt x="65" y="49"/>
                </a:cubicBezTo>
                <a:cubicBezTo>
                  <a:pt x="68" y="30"/>
                  <a:pt x="67" y="10"/>
                  <a:pt x="48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5" name="Freeform 33"/>
          <p:cNvSpPr>
            <a:spLocks/>
          </p:cNvSpPr>
          <p:nvPr userDrawn="1"/>
        </p:nvSpPr>
        <p:spPr bwMode="gray">
          <a:xfrm>
            <a:off x="9247519" y="6242361"/>
            <a:ext cx="67120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6" y="29"/>
              </a:cxn>
              <a:cxn ang="0">
                <a:pos x="48" y="10"/>
              </a:cxn>
              <a:cxn ang="0">
                <a:pos x="28" y="13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0" y="0"/>
              </a:cxn>
              <a:cxn ang="0">
                <a:pos x="82" y="28"/>
              </a:cxn>
              <a:cxn ang="0">
                <a:pos x="73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6" y="29"/>
                  <a:pt x="66" y="29"/>
                  <a:pt x="66" y="29"/>
                </a:cubicBezTo>
                <a:cubicBezTo>
                  <a:pt x="67" y="20"/>
                  <a:pt x="65" y="10"/>
                  <a:pt x="48" y="10"/>
                </a:cubicBezTo>
                <a:cubicBezTo>
                  <a:pt x="38" y="10"/>
                  <a:pt x="34" y="11"/>
                  <a:pt x="28" y="13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2" y="3"/>
                  <a:pt x="34" y="0"/>
                  <a:pt x="50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3" y="97"/>
                  <a:pt x="73" y="97"/>
                  <a:pt x="73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0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 bwMode="gray">
          <a:xfrm>
            <a:off x="0" y="0"/>
            <a:ext cx="9905999" cy="13508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571625" y="1803862"/>
            <a:ext cx="7839074" cy="43223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  <a:endParaRPr lang="fr-FR" dirty="0"/>
          </a:p>
        </p:txBody>
      </p:sp>
      <p:grpSp>
        <p:nvGrpSpPr>
          <p:cNvPr id="8" name="Group 44"/>
          <p:cNvGrpSpPr/>
          <p:nvPr/>
        </p:nvGrpSpPr>
        <p:grpSpPr bwMode="gray">
          <a:xfrm>
            <a:off x="502309" y="626225"/>
            <a:ext cx="1029645" cy="380998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9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36" name="Straight Connector 35"/>
          <p:cNvCxnSpPr/>
          <p:nvPr/>
        </p:nvCxnSpPr>
        <p:spPr bwMode="gray">
          <a:xfrm flipH="1">
            <a:off x="1581552" y="364116"/>
            <a:ext cx="256773" cy="90521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997188" y="282632"/>
            <a:ext cx="7413511" cy="10681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-1" y="-1"/>
            <a:ext cx="9906001" cy="6858001"/>
            <a:chOff x="-1" y="-1"/>
            <a:chExt cx="9906001" cy="6858001"/>
          </a:xfrm>
        </p:grpSpPr>
        <p:sp>
          <p:nvSpPr>
            <p:cNvPr id="42" name="Rectangle 41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5" name="Rectangle 44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7" name="Rectangle 46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</p:grpSp>
      <p:sp>
        <p:nvSpPr>
          <p:cNvPr id="11" name="TextBox 10"/>
          <p:cNvSpPr txBox="1"/>
          <p:nvPr/>
        </p:nvSpPr>
        <p:spPr bwMode="gray">
          <a:xfrm>
            <a:off x="9288872" y="6476827"/>
            <a:ext cx="1250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6A895693-0027-4F28-9367-92E39A51F51C}" type="slidenum">
              <a:rPr lang="fr-FR" sz="800" smtClean="0"/>
              <a:pPr algn="l"/>
              <a:t>‹N°›</a:t>
            </a:fld>
            <a:endParaRPr lang="fr-FR" sz="800" dirty="0"/>
          </a:p>
        </p:txBody>
      </p:sp>
      <p:cxnSp>
        <p:nvCxnSpPr>
          <p:cNvPr id="41" name="Straight Connector 40"/>
          <p:cNvCxnSpPr/>
          <p:nvPr/>
        </p:nvCxnSpPr>
        <p:spPr bwMode="gray">
          <a:xfrm flipH="1">
            <a:off x="9223633" y="6482577"/>
            <a:ext cx="33498" cy="11161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35" r:id="rId2"/>
    <p:sldLayoutId id="2147483936" r:id="rId3"/>
    <p:sldLayoutId id="2147483929" r:id="rId4"/>
    <p:sldLayoutId id="2147483937" r:id="rId5"/>
    <p:sldLayoutId id="2147483933" r:id="rId6"/>
    <p:sldLayoutId id="2147483934" r:id="rId7"/>
    <p:sldLayoutId id="2147483938" r:id="rId8"/>
  </p:sldLayoutIdLst>
  <p:transition>
    <p:fade/>
  </p:transition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rgbClr val="FFFFFF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190500" indent="-190500" algn="l" defTabSz="914400" rtl="0" eaLnBrk="1" latinLnBrk="0" hangingPunct="1">
        <a:spcBef>
          <a:spcPts val="0"/>
        </a:spcBef>
        <a:buFont typeface="Arial" pitchFamily="34" charset="0"/>
        <a:buChar char="&gt;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72480" y="1484784"/>
            <a:ext cx="92687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2000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Message exemple :</a:t>
            </a: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endParaRPr lang="fr-FR" sz="2000" cap="sm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endParaRPr lang="fr-F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CECI EST UN MESSAGE EXEMPLE POUR TESTER LE FAMEUX CHIFFRE DU KAMASUTRA</a:t>
            </a: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endParaRPr lang="fr-FR" sz="20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inversant 10 couples de lettres, on obtient :</a:t>
            </a: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endParaRPr lang="fr-FR" sz="20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2000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RSRZSKTUNMAKKGFSSXSMPFSPOUCTSKTSCFSZGMSUXRHZLLCSDUEGMGKUTCG</a:t>
            </a:r>
            <a:endParaRPr lang="fr-FR" sz="20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endParaRPr lang="fr-FR" sz="2000" cap="sm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endParaRPr lang="fr-FR" sz="20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2000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le décrypter, on va compter les lettres et faire une analyse des </a:t>
            </a:r>
            <a:r>
              <a:rPr lang="fr-FR" sz="2000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fréquences.</a:t>
            </a:r>
            <a:endParaRPr lang="fr-FR" sz="20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</a:t>
            </a:r>
            <a:r>
              <a:rPr lang="fr-FR" sz="3200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chiffre du </a:t>
            </a:r>
            <a:r>
              <a:rPr lang="fr-FR" sz="3200" cap="sm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Kamasutra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20318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72480" y="1484784"/>
            <a:ext cx="9268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2000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</a:t>
            </a:r>
            <a:r>
              <a:rPr lang="fr-FR" sz="20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fréquences :</a:t>
            </a:r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</a:t>
            </a:r>
            <a:r>
              <a:rPr lang="fr-FR" sz="3200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chiffre du </a:t>
            </a:r>
            <a:r>
              <a:rPr lang="fr-FR" sz="3200" cap="sm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Kamasutra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066775"/>
              </p:ext>
            </p:extLst>
          </p:nvPr>
        </p:nvGraphicFramePr>
        <p:xfrm>
          <a:off x="673575" y="2132857"/>
          <a:ext cx="4136007" cy="31421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563">
                  <a:extLst>
                    <a:ext uri="{9D8B030D-6E8A-4147-A177-3AD203B41FA5}">
                      <a16:colId xmlns:a16="http://schemas.microsoft.com/office/drawing/2014/main" xmlns="" val="2156017524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1854036542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3240165841"/>
                    </a:ext>
                  </a:extLst>
                </a:gridCol>
                <a:gridCol w="157563">
                  <a:extLst>
                    <a:ext uri="{9D8B030D-6E8A-4147-A177-3AD203B41FA5}">
                      <a16:colId xmlns:a16="http://schemas.microsoft.com/office/drawing/2014/main" xmlns="" val="3271848992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1212581386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4101135428"/>
                    </a:ext>
                  </a:extLst>
                </a:gridCol>
                <a:gridCol w="170693">
                  <a:extLst>
                    <a:ext uri="{9D8B030D-6E8A-4147-A177-3AD203B41FA5}">
                      <a16:colId xmlns:a16="http://schemas.microsoft.com/office/drawing/2014/main" xmlns="" val="500512389"/>
                    </a:ext>
                  </a:extLst>
                </a:gridCol>
                <a:gridCol w="251021">
                  <a:extLst>
                    <a:ext uri="{9D8B030D-6E8A-4147-A177-3AD203B41FA5}">
                      <a16:colId xmlns:a16="http://schemas.microsoft.com/office/drawing/2014/main" xmlns="" val="781384200"/>
                    </a:ext>
                  </a:extLst>
                </a:gridCol>
                <a:gridCol w="116625">
                  <a:extLst>
                    <a:ext uri="{9D8B030D-6E8A-4147-A177-3AD203B41FA5}">
                      <a16:colId xmlns:a16="http://schemas.microsoft.com/office/drawing/2014/main" xmlns="" val="3540740615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2339975586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2213962935"/>
                    </a:ext>
                  </a:extLst>
                </a:gridCol>
                <a:gridCol w="144432">
                  <a:extLst>
                    <a:ext uri="{9D8B030D-6E8A-4147-A177-3AD203B41FA5}">
                      <a16:colId xmlns:a16="http://schemas.microsoft.com/office/drawing/2014/main" xmlns="" val="2712480968"/>
                    </a:ext>
                  </a:extLst>
                </a:gridCol>
                <a:gridCol w="196953">
                  <a:extLst>
                    <a:ext uri="{9D8B030D-6E8A-4147-A177-3AD203B41FA5}">
                      <a16:colId xmlns:a16="http://schemas.microsoft.com/office/drawing/2014/main" xmlns="" val="2836715065"/>
                    </a:ext>
                  </a:extLst>
                </a:gridCol>
                <a:gridCol w="170693">
                  <a:extLst>
                    <a:ext uri="{9D8B030D-6E8A-4147-A177-3AD203B41FA5}">
                      <a16:colId xmlns:a16="http://schemas.microsoft.com/office/drawing/2014/main" xmlns="" val="1236824339"/>
                    </a:ext>
                  </a:extLst>
                </a:gridCol>
                <a:gridCol w="170693">
                  <a:extLst>
                    <a:ext uri="{9D8B030D-6E8A-4147-A177-3AD203B41FA5}">
                      <a16:colId xmlns:a16="http://schemas.microsoft.com/office/drawing/2014/main" xmlns="" val="2875941549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405808094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849687026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4138419150"/>
                    </a:ext>
                  </a:extLst>
                </a:gridCol>
                <a:gridCol w="144432">
                  <a:extLst>
                    <a:ext uri="{9D8B030D-6E8A-4147-A177-3AD203B41FA5}">
                      <a16:colId xmlns:a16="http://schemas.microsoft.com/office/drawing/2014/main" xmlns="" val="2188613140"/>
                    </a:ext>
                  </a:extLst>
                </a:gridCol>
                <a:gridCol w="144432">
                  <a:extLst>
                    <a:ext uri="{9D8B030D-6E8A-4147-A177-3AD203B41FA5}">
                      <a16:colId xmlns:a16="http://schemas.microsoft.com/office/drawing/2014/main" xmlns="" val="999134333"/>
                    </a:ext>
                  </a:extLst>
                </a:gridCol>
                <a:gridCol w="170693">
                  <a:extLst>
                    <a:ext uri="{9D8B030D-6E8A-4147-A177-3AD203B41FA5}">
                      <a16:colId xmlns:a16="http://schemas.microsoft.com/office/drawing/2014/main" xmlns="" val="1795792762"/>
                    </a:ext>
                  </a:extLst>
                </a:gridCol>
                <a:gridCol w="157563">
                  <a:extLst>
                    <a:ext uri="{9D8B030D-6E8A-4147-A177-3AD203B41FA5}">
                      <a16:colId xmlns:a16="http://schemas.microsoft.com/office/drawing/2014/main" xmlns="" val="1191344707"/>
                    </a:ext>
                  </a:extLst>
                </a:gridCol>
                <a:gridCol w="210083">
                  <a:extLst>
                    <a:ext uri="{9D8B030D-6E8A-4147-A177-3AD203B41FA5}">
                      <a16:colId xmlns:a16="http://schemas.microsoft.com/office/drawing/2014/main" xmlns="" val="3050357498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1093183662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357996920"/>
                    </a:ext>
                  </a:extLst>
                </a:gridCol>
                <a:gridCol w="147714">
                  <a:extLst>
                    <a:ext uri="{9D8B030D-6E8A-4147-A177-3AD203B41FA5}">
                      <a16:colId xmlns:a16="http://schemas.microsoft.com/office/drawing/2014/main" xmlns="" val="407168996"/>
                    </a:ext>
                  </a:extLst>
                </a:gridCol>
              </a:tblGrid>
              <a:tr h="419013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 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62665945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96206633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827924798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525206455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22460720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52228494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115391136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283036830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223033258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74805086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31495401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08458131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89519595"/>
                  </a:ext>
                </a:extLst>
              </a:tr>
              <a:tr h="16619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 smtClean="0">
                          <a:effectLst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 smtClean="0">
                          <a:effectLst/>
                        </a:rPr>
                        <a:t>4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81113696"/>
                  </a:ext>
                </a:extLst>
              </a:tr>
              <a:tr h="19584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Q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Z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5896866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98953"/>
              </p:ext>
            </p:extLst>
          </p:nvPr>
        </p:nvGraphicFramePr>
        <p:xfrm>
          <a:off x="5169024" y="2070630"/>
          <a:ext cx="4097905" cy="3238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xmlns="" val="340811657"/>
                    </a:ext>
                  </a:extLst>
                </a:gridCol>
                <a:gridCol w="148719">
                  <a:extLst>
                    <a:ext uri="{9D8B030D-6E8A-4147-A177-3AD203B41FA5}">
                      <a16:colId xmlns:a16="http://schemas.microsoft.com/office/drawing/2014/main" xmlns="" val="1401034161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378761859"/>
                    </a:ext>
                  </a:extLst>
                </a:gridCol>
                <a:gridCol w="151089">
                  <a:extLst>
                    <a:ext uri="{9D8B030D-6E8A-4147-A177-3AD203B41FA5}">
                      <a16:colId xmlns:a16="http://schemas.microsoft.com/office/drawing/2014/main" xmlns="" val="3216703741"/>
                    </a:ext>
                  </a:extLst>
                </a:gridCol>
                <a:gridCol w="201452">
                  <a:extLst>
                    <a:ext uri="{9D8B030D-6E8A-4147-A177-3AD203B41FA5}">
                      <a16:colId xmlns:a16="http://schemas.microsoft.com/office/drawing/2014/main" xmlns="" val="3163583464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1013591296"/>
                    </a:ext>
                  </a:extLst>
                </a:gridCol>
                <a:gridCol w="163680">
                  <a:extLst>
                    <a:ext uri="{9D8B030D-6E8A-4147-A177-3AD203B41FA5}">
                      <a16:colId xmlns:a16="http://schemas.microsoft.com/office/drawing/2014/main" xmlns="" val="3737678983"/>
                    </a:ext>
                  </a:extLst>
                </a:gridCol>
                <a:gridCol w="151089">
                  <a:extLst>
                    <a:ext uri="{9D8B030D-6E8A-4147-A177-3AD203B41FA5}">
                      <a16:colId xmlns:a16="http://schemas.microsoft.com/office/drawing/2014/main" xmlns="" val="2897579181"/>
                    </a:ext>
                  </a:extLst>
                </a:gridCol>
                <a:gridCol w="201452">
                  <a:extLst>
                    <a:ext uri="{9D8B030D-6E8A-4147-A177-3AD203B41FA5}">
                      <a16:colId xmlns:a16="http://schemas.microsoft.com/office/drawing/2014/main" xmlns="" val="2828615495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1637272213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2178819557"/>
                    </a:ext>
                  </a:extLst>
                </a:gridCol>
                <a:gridCol w="138499">
                  <a:extLst>
                    <a:ext uri="{9D8B030D-6E8A-4147-A177-3AD203B41FA5}">
                      <a16:colId xmlns:a16="http://schemas.microsoft.com/office/drawing/2014/main" xmlns="" val="3476213378"/>
                    </a:ext>
                  </a:extLst>
                </a:gridCol>
                <a:gridCol w="188862">
                  <a:extLst>
                    <a:ext uri="{9D8B030D-6E8A-4147-A177-3AD203B41FA5}">
                      <a16:colId xmlns:a16="http://schemas.microsoft.com/office/drawing/2014/main" xmlns="" val="2022486325"/>
                    </a:ext>
                  </a:extLst>
                </a:gridCol>
                <a:gridCol w="163680">
                  <a:extLst>
                    <a:ext uri="{9D8B030D-6E8A-4147-A177-3AD203B41FA5}">
                      <a16:colId xmlns:a16="http://schemas.microsoft.com/office/drawing/2014/main" xmlns="" val="180912946"/>
                    </a:ext>
                  </a:extLst>
                </a:gridCol>
                <a:gridCol w="163680">
                  <a:extLst>
                    <a:ext uri="{9D8B030D-6E8A-4147-A177-3AD203B41FA5}">
                      <a16:colId xmlns:a16="http://schemas.microsoft.com/office/drawing/2014/main" xmlns="" val="2719789202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750475420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2750556064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3056834639"/>
                    </a:ext>
                  </a:extLst>
                </a:gridCol>
                <a:gridCol w="138499">
                  <a:extLst>
                    <a:ext uri="{9D8B030D-6E8A-4147-A177-3AD203B41FA5}">
                      <a16:colId xmlns:a16="http://schemas.microsoft.com/office/drawing/2014/main" xmlns="" val="2123106842"/>
                    </a:ext>
                  </a:extLst>
                </a:gridCol>
                <a:gridCol w="138499">
                  <a:extLst>
                    <a:ext uri="{9D8B030D-6E8A-4147-A177-3AD203B41FA5}">
                      <a16:colId xmlns:a16="http://schemas.microsoft.com/office/drawing/2014/main" xmlns="" val="2969000261"/>
                    </a:ext>
                  </a:extLst>
                </a:gridCol>
                <a:gridCol w="163680">
                  <a:extLst>
                    <a:ext uri="{9D8B030D-6E8A-4147-A177-3AD203B41FA5}">
                      <a16:colId xmlns:a16="http://schemas.microsoft.com/office/drawing/2014/main" xmlns="" val="1543776221"/>
                    </a:ext>
                  </a:extLst>
                </a:gridCol>
                <a:gridCol w="151089">
                  <a:extLst>
                    <a:ext uri="{9D8B030D-6E8A-4147-A177-3AD203B41FA5}">
                      <a16:colId xmlns:a16="http://schemas.microsoft.com/office/drawing/2014/main" xmlns="" val="3139484248"/>
                    </a:ext>
                  </a:extLst>
                </a:gridCol>
                <a:gridCol w="201452">
                  <a:extLst>
                    <a:ext uri="{9D8B030D-6E8A-4147-A177-3AD203B41FA5}">
                      <a16:colId xmlns:a16="http://schemas.microsoft.com/office/drawing/2014/main" xmlns="" val="959366521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2015203504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2939769967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xmlns="" val="157688614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7692861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494965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505266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4249137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280756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873190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750972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616383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581675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183392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963110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6912591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155729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93693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89826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9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3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3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15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8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5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3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7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5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3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6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8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7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6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2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0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618429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Q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Z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75068539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60378" y="5304848"/>
            <a:ext cx="39624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Répartition des lettres issues du chiffre du </a:t>
            </a:r>
            <a:r>
              <a:rPr lang="fr-FR" sz="1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Kamasutra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241031" y="5325304"/>
            <a:ext cx="40258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Alphabet usuel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30394" y="592560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+mj-lt"/>
              </a:rPr>
              <a:t>On </a:t>
            </a:r>
            <a:r>
              <a:rPr lang="fr-FR" sz="2000" dirty="0" smtClean="0">
                <a:latin typeface="+mj-lt"/>
              </a:rPr>
              <a:t>peut ainsi </a:t>
            </a:r>
            <a:r>
              <a:rPr lang="fr-FR" sz="2000" dirty="0">
                <a:latin typeface="+mj-lt"/>
              </a:rPr>
              <a:t>supposer que </a:t>
            </a: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 </a:t>
            </a:r>
            <a:r>
              <a:rPr lang="fr-FR" sz="2000" dirty="0" smtClean="0">
                <a:latin typeface="+mj-lt"/>
              </a:rPr>
              <a:t>correspond </a:t>
            </a:r>
            <a:r>
              <a:rPr lang="fr-FR" sz="2000" dirty="0">
                <a:latin typeface="+mj-lt"/>
              </a:rPr>
              <a:t>à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</a:t>
            </a:r>
            <a:r>
              <a:rPr lang="fr-FR" sz="2000" dirty="0">
                <a:latin typeface="+mj-lt"/>
              </a:rPr>
              <a:t> chiffrée. </a:t>
            </a:r>
          </a:p>
        </p:txBody>
      </p:sp>
    </p:spTree>
    <p:extLst>
      <p:ext uri="{BB962C8B-B14F-4D97-AF65-F5344CB8AC3E}">
        <p14:creationId xmlns:p14="http://schemas.microsoft.com/office/powerpoint/2010/main" val="8814418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7192&quot;/&gt;&lt;partner val=&quot;610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0&quot;/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/m_precDefault&gt;&lt;/CDefaultPrec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 CSTB Marron_2">
  <a:themeElements>
    <a:clrScheme name="CSTB Colors">
      <a:dk1>
        <a:srgbClr val="222221"/>
      </a:dk1>
      <a:lt1>
        <a:sysClr val="window" lastClr="FFFFFF"/>
      </a:lt1>
      <a:dk2>
        <a:srgbClr val="B3B5B7"/>
      </a:dk2>
      <a:lt2>
        <a:srgbClr val="B61A1D"/>
      </a:lt2>
      <a:accent1>
        <a:srgbClr val="8B6D4A"/>
      </a:accent1>
      <a:accent2>
        <a:srgbClr val="BDAB86"/>
      </a:accent2>
      <a:accent3>
        <a:srgbClr val="5F94AB"/>
      </a:accent3>
      <a:accent4>
        <a:srgbClr val="99BDD5"/>
      </a:accent4>
      <a:accent5>
        <a:srgbClr val="B0B932"/>
      </a:accent5>
      <a:accent6>
        <a:srgbClr val="D67C1C"/>
      </a:accent6>
      <a:hlink>
        <a:srgbClr val="0000FF"/>
      </a:hlink>
      <a:folHlink>
        <a:srgbClr val="800080"/>
      </a:folHlink>
    </a:clrScheme>
    <a:fontScheme name="CSTB Fonts Arial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37361D3FCE684B8A9155846547A79A" ma:contentTypeVersion="1" ma:contentTypeDescription="Crée un document." ma:contentTypeScope="" ma:versionID="344c3d37bfc408c4675ce905702eaf2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3c27bd0fcb797d0a61d91e17cfc962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e de début 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9085D-328D-425C-9FE7-C269C343AB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D76F25-81CF-4864-B5D4-4AB4D5D81DEC}">
  <ds:schemaRefs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3286B1F-E860-4737-A087-F66E91719F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CSTB Marron_2</Template>
  <TotalTime>15987</TotalTime>
  <Words>342</Words>
  <Application>Microsoft Office PowerPoint</Application>
  <PresentationFormat>Format A4 (210 x 297 mm)</PresentationFormat>
  <Paragraphs>282</Paragraphs>
  <Slides>2</Slides>
  <Notes>2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4" baseType="lpstr">
      <vt:lpstr>Template CSTB Marron_2</vt:lpstr>
      <vt:lpstr>think-cell Slide</vt:lpstr>
      <vt:lpstr>Décrypter le chiffre du Kamasutra</vt:lpstr>
      <vt:lpstr>Décrypter le chiffre du Kamasutra</vt:lpstr>
    </vt:vector>
  </TitlesOfParts>
  <Company>CSTB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 de la présentation</dc:title>
  <dc:creator>LAFARGE Joline</dc:creator>
  <cp:lastModifiedBy>CLOT Lionel</cp:lastModifiedBy>
  <cp:revision>344</cp:revision>
  <cp:lastPrinted>2015-11-17T11:20:39Z</cp:lastPrinted>
  <dcterms:created xsi:type="dcterms:W3CDTF">2015-09-25T08:35:43Z</dcterms:created>
  <dcterms:modified xsi:type="dcterms:W3CDTF">2017-01-19T11:18:49Z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0x010100C937361D3FCE684B8A9155846547A79A</vt:lpwstr>
  </property>
</Properties>
</file>